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78" r:id="rId2"/>
    <p:sldId id="296" r:id="rId3"/>
    <p:sldId id="284" r:id="rId4"/>
    <p:sldId id="279" r:id="rId5"/>
    <p:sldId id="304" r:id="rId6"/>
    <p:sldId id="274" r:id="rId7"/>
    <p:sldId id="276" r:id="rId8"/>
    <p:sldId id="277" r:id="rId9"/>
    <p:sldId id="305" r:id="rId10"/>
    <p:sldId id="283" r:id="rId11"/>
    <p:sldId id="286" r:id="rId12"/>
    <p:sldId id="285" r:id="rId13"/>
    <p:sldId id="306" r:id="rId14"/>
    <p:sldId id="310" r:id="rId15"/>
    <p:sldId id="309" r:id="rId16"/>
    <p:sldId id="307" r:id="rId17"/>
    <p:sldId id="295" r:id="rId18"/>
    <p:sldId id="294" r:id="rId19"/>
    <p:sldId id="288" r:id="rId20"/>
    <p:sldId id="308" r:id="rId21"/>
    <p:sldId id="302" r:id="rId22"/>
    <p:sldId id="303" r:id="rId23"/>
    <p:sldId id="297" r:id="rId24"/>
    <p:sldId id="289" r:id="rId25"/>
    <p:sldId id="290" r:id="rId26"/>
    <p:sldId id="291" r:id="rId27"/>
    <p:sldId id="292" r:id="rId28"/>
    <p:sldId id="293" r:id="rId29"/>
    <p:sldId id="311" r:id="rId30"/>
    <p:sldId id="312" r:id="rId31"/>
    <p:sldId id="313" r:id="rId32"/>
    <p:sldId id="261" r:id="rId3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EE4C7-430A-460C-A249-853190BA158F}" v="12" dt="2019-01-12T11:58:43.291"/>
    <p1510:client id="{1B0A24AC-6CA3-4650-A2DF-300C0D5AB178}" v="4" dt="2019-01-12T12:44:38.9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9390" autoAdjust="0"/>
  </p:normalViewPr>
  <p:slideViewPr>
    <p:cSldViewPr>
      <p:cViewPr varScale="1">
        <p:scale>
          <a:sx n="87" d="100"/>
          <a:sy n="87" d="100"/>
        </p:scale>
        <p:origin x="-1262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00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承憲 雷" userId="ad6ec60a35ec53ac" providerId="Windows Live" clId="Web-{71D616EE-26A1-4760-9D09-C0D80D3786B3}"/>
    <pc:docChg chg="addSld delSld modSld">
      <pc:chgData name="承憲 雷" userId="ad6ec60a35ec53ac" providerId="Windows Live" clId="Web-{71D616EE-26A1-4760-9D09-C0D80D3786B3}" dt="2019-01-12T13:17:56.882" v="35" actId="20577"/>
      <pc:docMkLst>
        <pc:docMk/>
      </pc:docMkLst>
      <pc:sldChg chg="new del">
        <pc:chgData name="承憲 雷" userId="ad6ec60a35ec53ac" providerId="Windows Live" clId="Web-{71D616EE-26A1-4760-9D09-C0D80D3786B3}" dt="2019-01-12T13:16:08.116" v="2"/>
        <pc:sldMkLst>
          <pc:docMk/>
          <pc:sldMk cId="2524007515" sldId="278"/>
        </pc:sldMkLst>
      </pc:sldChg>
      <pc:sldChg chg="modSp add replId">
        <pc:chgData name="承憲 雷" userId="ad6ec60a35ec53ac" providerId="Windows Live" clId="Web-{71D616EE-26A1-4760-9D09-C0D80D3786B3}" dt="2019-01-12T13:17:14.569" v="17" actId="20577"/>
        <pc:sldMkLst>
          <pc:docMk/>
          <pc:sldMk cId="4254303802" sldId="279"/>
        </pc:sldMkLst>
        <pc:spChg chg="mod">
          <ac:chgData name="承憲 雷" userId="ad6ec60a35ec53ac" providerId="Windows Live" clId="Web-{71D616EE-26A1-4760-9D09-C0D80D3786B3}" dt="2019-01-12T13:17:14.569" v="17" actId="20577"/>
          <ac:spMkLst>
            <pc:docMk/>
            <pc:sldMk cId="4254303802" sldId="279"/>
            <ac:spMk id="3" creationId="{624C7DA2-07B9-4172-BC8E-56D03F1BCDCB}"/>
          </ac:spMkLst>
        </pc:spChg>
      </pc:sldChg>
      <pc:sldChg chg="modSp add replId">
        <pc:chgData name="承憲 雷" userId="ad6ec60a35ec53ac" providerId="Windows Live" clId="Web-{71D616EE-26A1-4760-9D09-C0D80D3786B3}" dt="2019-01-12T13:17:03.600" v="14" actId="20577"/>
        <pc:sldMkLst>
          <pc:docMk/>
          <pc:sldMk cId="2569692641" sldId="280"/>
        </pc:sldMkLst>
        <pc:spChg chg="mod">
          <ac:chgData name="承憲 雷" userId="ad6ec60a35ec53ac" providerId="Windows Live" clId="Web-{71D616EE-26A1-4760-9D09-C0D80D3786B3}" dt="2019-01-12T13:17:03.600" v="14" actId="20577"/>
          <ac:spMkLst>
            <pc:docMk/>
            <pc:sldMk cId="2569692641" sldId="280"/>
            <ac:spMk id="3" creationId="{624C7DA2-07B9-4172-BC8E-56D03F1BCDCB}"/>
          </ac:spMkLst>
        </pc:spChg>
      </pc:sldChg>
      <pc:sldChg chg="modSp add replId">
        <pc:chgData name="承憲 雷" userId="ad6ec60a35ec53ac" providerId="Windows Live" clId="Web-{71D616EE-26A1-4760-9D09-C0D80D3786B3}" dt="2019-01-12T13:17:30.397" v="23" actId="20577"/>
        <pc:sldMkLst>
          <pc:docMk/>
          <pc:sldMk cId="4115005176" sldId="281"/>
        </pc:sldMkLst>
        <pc:spChg chg="mod">
          <ac:chgData name="承憲 雷" userId="ad6ec60a35ec53ac" providerId="Windows Live" clId="Web-{71D616EE-26A1-4760-9D09-C0D80D3786B3}" dt="2019-01-12T13:17:30.397" v="23" actId="20577"/>
          <ac:spMkLst>
            <pc:docMk/>
            <pc:sldMk cId="4115005176" sldId="281"/>
            <ac:spMk id="3" creationId="{624C7DA2-07B9-4172-BC8E-56D03F1BCDCB}"/>
          </ac:spMkLst>
        </pc:spChg>
      </pc:sldChg>
      <pc:sldChg chg="modSp add replId">
        <pc:chgData name="承憲 雷" userId="ad6ec60a35ec53ac" providerId="Windows Live" clId="Web-{71D616EE-26A1-4760-9D09-C0D80D3786B3}" dt="2019-01-12T13:17:44.788" v="29" actId="20577"/>
        <pc:sldMkLst>
          <pc:docMk/>
          <pc:sldMk cId="1625468452" sldId="282"/>
        </pc:sldMkLst>
        <pc:spChg chg="mod">
          <ac:chgData name="承憲 雷" userId="ad6ec60a35ec53ac" providerId="Windows Live" clId="Web-{71D616EE-26A1-4760-9D09-C0D80D3786B3}" dt="2019-01-12T13:17:44.788" v="29" actId="20577"/>
          <ac:spMkLst>
            <pc:docMk/>
            <pc:sldMk cId="1625468452" sldId="282"/>
            <ac:spMk id="3" creationId="{624C7DA2-07B9-4172-BC8E-56D03F1BCDCB}"/>
          </ac:spMkLst>
        </pc:spChg>
      </pc:sldChg>
      <pc:sldChg chg="modSp add replId">
        <pc:chgData name="承憲 雷" userId="ad6ec60a35ec53ac" providerId="Windows Live" clId="Web-{71D616EE-26A1-4760-9D09-C0D80D3786B3}" dt="2019-01-12T13:17:56.506" v="33" actId="20577"/>
        <pc:sldMkLst>
          <pc:docMk/>
          <pc:sldMk cId="3238161540" sldId="283"/>
        </pc:sldMkLst>
        <pc:spChg chg="mod">
          <ac:chgData name="承憲 雷" userId="ad6ec60a35ec53ac" providerId="Windows Live" clId="Web-{71D616EE-26A1-4760-9D09-C0D80D3786B3}" dt="2019-01-12T13:17:56.506" v="33" actId="20577"/>
          <ac:spMkLst>
            <pc:docMk/>
            <pc:sldMk cId="3238161540" sldId="283"/>
            <ac:spMk id="3" creationId="{624C7DA2-07B9-4172-BC8E-56D03F1BCDCB}"/>
          </ac:spMkLst>
        </pc:spChg>
      </pc:sldChg>
    </pc:docChg>
  </pc:docChgLst>
  <pc:docChgLst>
    <pc:chgData name="承憲 雷" userId="ad6ec60a35ec53ac" providerId="Windows Live" clId="Web-{84A02CB7-BB7D-4C33-9BE0-5C058A98F807}"/>
    <pc:docChg chg="addSld">
      <pc:chgData name="承憲 雷" userId="ad6ec60a35ec53ac" providerId="Windows Live" clId="Web-{84A02CB7-BB7D-4C33-9BE0-5C058A98F807}" dt="2019-01-12T11:29:08.691" v="0"/>
      <pc:docMkLst>
        <pc:docMk/>
      </pc:docMkLst>
      <pc:sldChg chg="new">
        <pc:chgData name="承憲 雷" userId="ad6ec60a35ec53ac" providerId="Windows Live" clId="Web-{84A02CB7-BB7D-4C33-9BE0-5C058A98F807}" dt="2019-01-12T11:29:08.691" v="0"/>
        <pc:sldMkLst>
          <pc:docMk/>
          <pc:sldMk cId="2383614565" sldId="266"/>
        </pc:sldMkLst>
      </pc:sldChg>
    </pc:docChg>
  </pc:docChgLst>
  <pc:docChgLst>
    <pc:chgData name="承憲 雷" userId="ad6ec60a35ec53ac" providerId="Windows Live" clId="Web-{1B0A24AC-6CA3-4650-A2DF-300C0D5AB178}"/>
    <pc:docChg chg="addSld delSld modSld sldOrd">
      <pc:chgData name="承憲 雷" userId="ad6ec60a35ec53ac" providerId="Windows Live" clId="Web-{1B0A24AC-6CA3-4650-A2DF-300C0D5AB178}" dt="2019-01-12T13:05:47.720" v="625"/>
      <pc:docMkLst>
        <pc:docMk/>
      </pc:docMkLst>
      <pc:sldChg chg="modSp">
        <pc:chgData name="承憲 雷" userId="ad6ec60a35ec53ac" providerId="Windows Live" clId="Web-{1B0A24AC-6CA3-4650-A2DF-300C0D5AB178}" dt="2019-01-12T12:01:42.024" v="7" actId="20577"/>
        <pc:sldMkLst>
          <pc:docMk/>
          <pc:sldMk cId="0" sldId="256"/>
        </pc:sldMkLst>
        <pc:spChg chg="mod">
          <ac:chgData name="承憲 雷" userId="ad6ec60a35ec53ac" providerId="Windows Live" clId="Web-{1B0A24AC-6CA3-4650-A2DF-300C0D5AB178}" dt="2019-01-12T12:01:42.024" v="7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承憲 雷" userId="ad6ec60a35ec53ac" providerId="Windows Live" clId="Web-{1B0A24AC-6CA3-4650-A2DF-300C0D5AB178}" dt="2019-01-12T12:45:36.255" v="540" actId="20577"/>
        <pc:sldMkLst>
          <pc:docMk/>
          <pc:sldMk cId="2383614565" sldId="266"/>
        </pc:sldMkLst>
        <pc:spChg chg="mod">
          <ac:chgData name="承憲 雷" userId="ad6ec60a35ec53ac" providerId="Windows Live" clId="Web-{1B0A24AC-6CA3-4650-A2DF-300C0D5AB178}" dt="2019-01-12T12:45:36.255" v="540" actId="20577"/>
          <ac:spMkLst>
            <pc:docMk/>
            <pc:sldMk cId="2383614565" sldId="266"/>
            <ac:spMk id="3" creationId="{624C7DA2-07B9-4172-BC8E-56D03F1BCDCB}"/>
          </ac:spMkLst>
        </pc:spChg>
      </pc:sldChg>
      <pc:sldChg chg="delSp modSp new del">
        <pc:chgData name="承憲 雷" userId="ad6ec60a35ec53ac" providerId="Windows Live" clId="Web-{1B0A24AC-6CA3-4650-A2DF-300C0D5AB178}" dt="2019-01-12T12:07:30.598" v="88"/>
        <pc:sldMkLst>
          <pc:docMk/>
          <pc:sldMk cId="1711725887" sldId="269"/>
        </pc:sldMkLst>
        <pc:spChg chg="mod">
          <ac:chgData name="承憲 雷" userId="ad6ec60a35ec53ac" providerId="Windows Live" clId="Web-{1B0A24AC-6CA3-4650-A2DF-300C0D5AB178}" dt="2019-01-12T12:03:12.950" v="30" actId="20577"/>
          <ac:spMkLst>
            <pc:docMk/>
            <pc:sldMk cId="1711725887" sldId="269"/>
            <ac:spMk id="2" creationId="{1AB12CC1-7862-4AEA-B317-1D4CFEA24018}"/>
          </ac:spMkLst>
        </pc:spChg>
        <pc:spChg chg="del">
          <ac:chgData name="承憲 雷" userId="ad6ec60a35ec53ac" providerId="Windows Live" clId="Web-{1B0A24AC-6CA3-4650-A2DF-300C0D5AB178}" dt="2019-01-12T12:03:19.966" v="33"/>
          <ac:spMkLst>
            <pc:docMk/>
            <pc:sldMk cId="1711725887" sldId="269"/>
            <ac:spMk id="3" creationId="{CE5B633B-18DA-444B-8D2E-62B28F815CC6}"/>
          </ac:spMkLst>
        </pc:spChg>
      </pc:sldChg>
      <pc:sldChg chg="delSp modSp new add del">
        <pc:chgData name="承憲 雷" userId="ad6ec60a35ec53ac" providerId="Windows Live" clId="Web-{1B0A24AC-6CA3-4650-A2DF-300C0D5AB178}" dt="2019-01-12T12:08:08.975" v="113"/>
        <pc:sldMkLst>
          <pc:docMk/>
          <pc:sldMk cId="1904830333" sldId="270"/>
        </pc:sldMkLst>
        <pc:spChg chg="mod">
          <ac:chgData name="承憲 雷" userId="ad6ec60a35ec53ac" providerId="Windows Live" clId="Web-{1B0A24AC-6CA3-4650-A2DF-300C0D5AB178}" dt="2019-01-12T12:03:35.685" v="51" actId="20577"/>
          <ac:spMkLst>
            <pc:docMk/>
            <pc:sldMk cId="1904830333" sldId="270"/>
            <ac:spMk id="2" creationId="{4D5142A3-E226-46FC-8B76-5E20E69DF3F4}"/>
          </ac:spMkLst>
        </pc:spChg>
        <pc:spChg chg="del">
          <ac:chgData name="承憲 雷" userId="ad6ec60a35ec53ac" providerId="Windows Live" clId="Web-{1B0A24AC-6CA3-4650-A2DF-300C0D5AB178}" dt="2019-01-12T12:03:39.186" v="54"/>
          <ac:spMkLst>
            <pc:docMk/>
            <pc:sldMk cId="1904830333" sldId="270"/>
            <ac:spMk id="3" creationId="{D0FBE5CB-4BA0-4A47-952D-DB679F0C1543}"/>
          </ac:spMkLst>
        </pc:spChg>
      </pc:sldChg>
      <pc:sldChg chg="modSp new del">
        <pc:chgData name="承憲 雷" userId="ad6ec60a35ec53ac" providerId="Windows Live" clId="Web-{1B0A24AC-6CA3-4650-A2DF-300C0D5AB178}" dt="2019-01-12T12:03:25.966" v="39"/>
        <pc:sldMkLst>
          <pc:docMk/>
          <pc:sldMk cId="3900495968" sldId="270"/>
        </pc:sldMkLst>
        <pc:spChg chg="mod">
          <ac:chgData name="承憲 雷" userId="ad6ec60a35ec53ac" providerId="Windows Live" clId="Web-{1B0A24AC-6CA3-4650-A2DF-300C0D5AB178}" dt="2019-01-12T12:03:23.044" v="37" actId="20577"/>
          <ac:spMkLst>
            <pc:docMk/>
            <pc:sldMk cId="3900495968" sldId="270"/>
            <ac:spMk id="2" creationId="{0A5BD17C-153A-4D0F-BCDC-D7BA06B5D7AA}"/>
          </ac:spMkLst>
        </pc:spChg>
      </pc:sldChg>
      <pc:sldChg chg="modSp new del">
        <pc:chgData name="承憲 雷" userId="ad6ec60a35ec53ac" providerId="Windows Live" clId="Web-{1B0A24AC-6CA3-4650-A2DF-300C0D5AB178}" dt="2019-01-12T12:12:06.751" v="276"/>
        <pc:sldMkLst>
          <pc:docMk/>
          <pc:sldMk cId="3128773530" sldId="271"/>
        </pc:sldMkLst>
        <pc:spChg chg="mod">
          <ac:chgData name="承憲 雷" userId="ad6ec60a35ec53ac" providerId="Windows Live" clId="Web-{1B0A24AC-6CA3-4650-A2DF-300C0D5AB178}" dt="2019-01-12T12:07:09.144" v="68" actId="20577"/>
          <ac:spMkLst>
            <pc:docMk/>
            <pc:sldMk cId="3128773530" sldId="271"/>
            <ac:spMk id="2" creationId="{106D3A12-35C2-46C4-B80C-4157ADB263A3}"/>
          </ac:spMkLst>
        </pc:spChg>
        <pc:spChg chg="mod">
          <ac:chgData name="承憲 雷" userId="ad6ec60a35ec53ac" providerId="Windows Live" clId="Web-{1B0A24AC-6CA3-4650-A2DF-300C0D5AB178}" dt="2019-01-12T12:07:23.723" v="85" actId="20577"/>
          <ac:spMkLst>
            <pc:docMk/>
            <pc:sldMk cId="3128773530" sldId="271"/>
            <ac:spMk id="3" creationId="{716474BC-9CD1-4046-859E-D91ACA70B1D0}"/>
          </ac:spMkLst>
        </pc:spChg>
      </pc:sldChg>
      <pc:sldChg chg="addSp delSp modSp new add del">
        <pc:chgData name="承憲 雷" userId="ad6ec60a35ec53ac" providerId="Windows Live" clId="Web-{1B0A24AC-6CA3-4650-A2DF-300C0D5AB178}" dt="2019-01-12T12:24:38.339" v="434" actId="1076"/>
        <pc:sldMkLst>
          <pc:docMk/>
          <pc:sldMk cId="18254115" sldId="272"/>
        </pc:sldMkLst>
        <pc:spChg chg="mod">
          <ac:chgData name="承憲 雷" userId="ad6ec60a35ec53ac" providerId="Windows Live" clId="Web-{1B0A24AC-6CA3-4650-A2DF-300C0D5AB178}" dt="2019-01-12T12:15:55.463" v="298" actId="1076"/>
          <ac:spMkLst>
            <pc:docMk/>
            <pc:sldMk cId="18254115" sldId="272"/>
            <ac:spMk id="2" creationId="{7B053FE5-2317-4585-8A1C-EDDD7C679295}"/>
          </ac:spMkLst>
        </pc:spChg>
        <pc:spChg chg="mod">
          <ac:chgData name="承憲 雷" userId="ad6ec60a35ec53ac" providerId="Windows Live" clId="Web-{1B0A24AC-6CA3-4650-A2DF-300C0D5AB178}" dt="2019-01-12T12:16:15.308" v="299" actId="1076"/>
          <ac:spMkLst>
            <pc:docMk/>
            <pc:sldMk cId="18254115" sldId="272"/>
            <ac:spMk id="3" creationId="{69F573C0-0F9C-4474-ABEC-859C41213554}"/>
          </ac:spMkLst>
        </pc:spChg>
        <pc:spChg chg="add mod">
          <ac:chgData name="承憲 雷" userId="ad6ec60a35ec53ac" providerId="Windows Live" clId="Web-{1B0A24AC-6CA3-4650-A2DF-300C0D5AB178}" dt="2019-01-12T12:24:38.323" v="433" actId="1076"/>
          <ac:spMkLst>
            <pc:docMk/>
            <pc:sldMk cId="18254115" sldId="272"/>
            <ac:spMk id="4" creationId="{045C3475-0A12-410D-9579-3004D485D232}"/>
          </ac:spMkLst>
        </pc:spChg>
        <pc:spChg chg="add mod">
          <ac:chgData name="承憲 雷" userId="ad6ec60a35ec53ac" providerId="Windows Live" clId="Web-{1B0A24AC-6CA3-4650-A2DF-300C0D5AB178}" dt="2019-01-12T12:24:38.339" v="434" actId="1076"/>
          <ac:spMkLst>
            <pc:docMk/>
            <pc:sldMk cId="18254115" sldId="272"/>
            <ac:spMk id="5" creationId="{651DA029-104C-4265-BAEC-B9C0D155A676}"/>
          </ac:spMkLst>
        </pc:spChg>
        <pc:picChg chg="add mod">
          <ac:chgData name="承憲 雷" userId="ad6ec60a35ec53ac" providerId="Windows Live" clId="Web-{1B0A24AC-6CA3-4650-A2DF-300C0D5AB178}" dt="2019-01-12T12:23:55.118" v="428" actId="1076"/>
          <ac:picMkLst>
            <pc:docMk/>
            <pc:sldMk cId="18254115" sldId="272"/>
            <ac:picMk id="6" creationId="{B30C653B-17BF-4A52-9E07-1094349AFE05}"/>
          </ac:picMkLst>
        </pc:picChg>
        <pc:picChg chg="add del mod">
          <ac:chgData name="承憲 雷" userId="ad6ec60a35ec53ac" providerId="Windows Live" clId="Web-{1B0A24AC-6CA3-4650-A2DF-300C0D5AB178}" dt="2019-01-12T12:19:56.276" v="355"/>
          <ac:picMkLst>
            <pc:docMk/>
            <pc:sldMk cId="18254115" sldId="272"/>
            <ac:picMk id="8" creationId="{E68D86F5-2715-45CE-8F67-C23495B283D3}"/>
          </ac:picMkLst>
        </pc:picChg>
        <pc:picChg chg="add del mod">
          <ac:chgData name="承憲 雷" userId="ad6ec60a35ec53ac" providerId="Windows Live" clId="Web-{1B0A24AC-6CA3-4650-A2DF-300C0D5AB178}" dt="2019-01-12T12:19:55.526" v="354"/>
          <ac:picMkLst>
            <pc:docMk/>
            <pc:sldMk cId="18254115" sldId="272"/>
            <ac:picMk id="10" creationId="{1634185F-C3D8-4201-A127-C316A73BFA1B}"/>
          </ac:picMkLst>
        </pc:picChg>
      </pc:sldChg>
      <pc:sldChg chg="addSp delSp modSp new">
        <pc:chgData name="承憲 雷" userId="ad6ec60a35ec53ac" providerId="Windows Live" clId="Web-{1B0A24AC-6CA3-4650-A2DF-300C0D5AB178}" dt="2019-01-12T12:23:24.367" v="421" actId="1076"/>
        <pc:sldMkLst>
          <pc:docMk/>
          <pc:sldMk cId="3852953803" sldId="273"/>
        </pc:sldMkLst>
        <pc:spChg chg="mod">
          <ac:chgData name="承憲 雷" userId="ad6ec60a35ec53ac" providerId="Windows Live" clId="Web-{1B0A24AC-6CA3-4650-A2DF-300C0D5AB178}" dt="2019-01-12T12:18:36.787" v="336" actId="1076"/>
          <ac:spMkLst>
            <pc:docMk/>
            <pc:sldMk cId="3852953803" sldId="273"/>
            <ac:spMk id="2" creationId="{136B9F09-B1B6-48F1-9C14-1C20834BC084}"/>
          </ac:spMkLst>
        </pc:spChg>
        <pc:spChg chg="del">
          <ac:chgData name="承憲 雷" userId="ad6ec60a35ec53ac" providerId="Windows Live" clId="Web-{1B0A24AC-6CA3-4650-A2DF-300C0D5AB178}" dt="2019-01-12T12:18:20.771" v="331"/>
          <ac:spMkLst>
            <pc:docMk/>
            <pc:sldMk cId="3852953803" sldId="273"/>
            <ac:spMk id="3" creationId="{1E03DC36-867C-4915-90BD-6A2189E0C72B}"/>
          </ac:spMkLst>
        </pc:spChg>
        <pc:spChg chg="add mod">
          <ac:chgData name="承憲 雷" userId="ad6ec60a35ec53ac" providerId="Windows Live" clId="Web-{1B0A24AC-6CA3-4650-A2DF-300C0D5AB178}" dt="2019-01-12T12:23:24.367" v="421" actId="1076"/>
          <ac:spMkLst>
            <pc:docMk/>
            <pc:sldMk cId="3852953803" sldId="273"/>
            <ac:spMk id="10" creationId="{F6A390E4-F6C6-4A6C-8633-9E8BF5E0BB37}"/>
          </ac:spMkLst>
        </pc:spChg>
        <pc:spChg chg="add mod">
          <ac:chgData name="承憲 雷" userId="ad6ec60a35ec53ac" providerId="Windows Live" clId="Web-{1B0A24AC-6CA3-4650-A2DF-300C0D5AB178}" dt="2019-01-12T12:23:20.007" v="420" actId="1076"/>
          <ac:spMkLst>
            <pc:docMk/>
            <pc:sldMk cId="3852953803" sldId="273"/>
            <ac:spMk id="11" creationId="{349321D1-EFE1-404F-AA65-D2526EE3C559}"/>
          </ac:spMkLst>
        </pc:spChg>
        <pc:picChg chg="add del mod">
          <ac:chgData name="承憲 雷" userId="ad6ec60a35ec53ac" providerId="Windows Live" clId="Web-{1B0A24AC-6CA3-4650-A2DF-300C0D5AB178}" dt="2019-01-12T12:18:57.741" v="339"/>
          <ac:picMkLst>
            <pc:docMk/>
            <pc:sldMk cId="3852953803" sldId="273"/>
            <ac:picMk id="5" creationId="{B134B415-8BF9-4837-B2EC-437345C339ED}"/>
          </ac:picMkLst>
        </pc:picChg>
        <pc:picChg chg="add mod">
          <ac:chgData name="承憲 雷" userId="ad6ec60a35ec53ac" providerId="Windows Live" clId="Web-{1B0A24AC-6CA3-4650-A2DF-300C0D5AB178}" dt="2019-01-12T12:22:57.585" v="405" actId="14100"/>
          <ac:picMkLst>
            <pc:docMk/>
            <pc:sldMk cId="3852953803" sldId="273"/>
            <ac:picMk id="7" creationId="{A33347F1-03DE-4E11-AE4D-5A139B262AD5}"/>
          </ac:picMkLst>
        </pc:picChg>
        <pc:picChg chg="add mod">
          <ac:chgData name="承憲 雷" userId="ad6ec60a35ec53ac" providerId="Windows Live" clId="Web-{1B0A24AC-6CA3-4650-A2DF-300C0D5AB178}" dt="2019-01-12T12:22:54.725" v="404" actId="14100"/>
          <ac:picMkLst>
            <pc:docMk/>
            <pc:sldMk cId="3852953803" sldId="273"/>
            <ac:picMk id="8" creationId="{1E6AB5FE-7D87-4CFE-86EC-D0D5C898E5AE}"/>
          </ac:picMkLst>
        </pc:picChg>
      </pc:sldChg>
      <pc:sldChg chg="addSp delSp modSp new mod setBg setClrOvrMap">
        <pc:chgData name="承憲 雷" userId="ad6ec60a35ec53ac" providerId="Windows Live" clId="Web-{1B0A24AC-6CA3-4650-A2DF-300C0D5AB178}" dt="2019-01-12T13:05:01.813" v="587" actId="1076"/>
        <pc:sldMkLst>
          <pc:docMk/>
          <pc:sldMk cId="964044715" sldId="274"/>
        </pc:sldMkLst>
        <pc:spChg chg="mod ord">
          <ac:chgData name="承憲 雷" userId="ad6ec60a35ec53ac" providerId="Windows Live" clId="Web-{1B0A24AC-6CA3-4650-A2DF-300C0D5AB178}" dt="2019-01-12T12:47:10.025" v="585" actId="1076"/>
          <ac:spMkLst>
            <pc:docMk/>
            <pc:sldMk cId="964044715" sldId="274"/>
            <ac:spMk id="2" creationId="{4ACEA545-4AD1-4732-8541-3042DEB8A58C}"/>
          </ac:spMkLst>
        </pc:spChg>
        <pc:spChg chg="del">
          <ac:chgData name="承憲 雷" userId="ad6ec60a35ec53ac" providerId="Windows Live" clId="Web-{1B0A24AC-6CA3-4650-A2DF-300C0D5AB178}" dt="2019-01-12T12:38:35.182" v="475"/>
          <ac:spMkLst>
            <pc:docMk/>
            <pc:sldMk cId="964044715" sldId="274"/>
            <ac:spMk id="3" creationId="{C9E670E5-00AF-4313-AA96-9CBAF74E9C6F}"/>
          </ac:spMkLst>
        </pc:spChg>
        <pc:spChg chg="add del">
          <ac:chgData name="承憲 雷" userId="ad6ec60a35ec53ac" providerId="Windows Live" clId="Web-{1B0A24AC-6CA3-4650-A2DF-300C0D5AB178}" dt="2019-01-12T12:39:20.075" v="480"/>
          <ac:spMkLst>
            <pc:docMk/>
            <pc:sldMk cId="964044715" sldId="274"/>
            <ac:spMk id="6" creationId="{1DB7C82F-AB7E-4F0C-B829-FA1B9C415180}"/>
          </ac:spMkLst>
        </pc:spChg>
        <pc:spChg chg="add del">
          <ac:chgData name="承憲 雷" userId="ad6ec60a35ec53ac" providerId="Windows Live" clId="Web-{1B0A24AC-6CA3-4650-A2DF-300C0D5AB178}" dt="2019-01-12T12:39:28.747" v="482"/>
          <ac:spMkLst>
            <pc:docMk/>
            <pc:sldMk cId="964044715" sldId="274"/>
            <ac:spMk id="7" creationId="{B9951BD9-0868-4CDB-ACD6-9C4209B5E412}"/>
          </ac:spMkLst>
        </pc:spChg>
        <pc:spChg chg="add del">
          <ac:chgData name="承憲 雷" userId="ad6ec60a35ec53ac" providerId="Windows Live" clId="Web-{1B0A24AC-6CA3-4650-A2DF-300C0D5AB178}" dt="2019-01-12T12:39:34.794" v="484"/>
          <ac:spMkLst>
            <pc:docMk/>
            <pc:sldMk cId="964044715" sldId="274"/>
            <ac:spMk id="8" creationId="{B558F58E-93BA-44A3-BCDA-585AFF2E4F3F}"/>
          </ac:spMkLst>
        </pc:spChg>
        <pc:spChg chg="add del">
          <ac:chgData name="承憲 雷" userId="ad6ec60a35ec53ac" providerId="Windows Live" clId="Web-{1B0A24AC-6CA3-4650-A2DF-300C0D5AB178}" dt="2019-01-12T12:39:14.559" v="478"/>
          <ac:spMkLst>
            <pc:docMk/>
            <pc:sldMk cId="964044715" sldId="274"/>
            <ac:spMk id="9" creationId="{AB45A142-4255-493C-8284-5D566C121B10}"/>
          </ac:spMkLst>
        </pc:spChg>
        <pc:spChg chg="add del">
          <ac:chgData name="承憲 雷" userId="ad6ec60a35ec53ac" providerId="Windows Live" clId="Web-{1B0A24AC-6CA3-4650-A2DF-300C0D5AB178}" dt="2019-01-12T12:40:13.374" v="498"/>
          <ac:spMkLst>
            <pc:docMk/>
            <pc:sldMk cId="964044715" sldId="274"/>
            <ac:spMk id="12" creationId="{AB45A142-4255-493C-8284-5D566C121B10}"/>
          </ac:spMkLst>
        </pc:spChg>
        <pc:spChg chg="add del">
          <ac:chgData name="承憲 雷" userId="ad6ec60a35ec53ac" providerId="Windows Live" clId="Web-{1B0A24AC-6CA3-4650-A2DF-300C0D5AB178}" dt="2019-01-12T12:44:02.852" v="523"/>
          <ac:spMkLst>
            <pc:docMk/>
            <pc:sldMk cId="964044715" sldId="274"/>
            <ac:spMk id="16" creationId="{72257994-BD97-4691-8B89-198A6D2BABDC}"/>
          </ac:spMkLst>
        </pc:spChg>
        <pc:spChg chg="add del">
          <ac:chgData name="承憲 雷" userId="ad6ec60a35ec53ac" providerId="Windows Live" clId="Web-{1B0A24AC-6CA3-4650-A2DF-300C0D5AB178}" dt="2019-01-12T12:43:54.867" v="521"/>
          <ac:spMkLst>
            <pc:docMk/>
            <pc:sldMk cId="964044715" sldId="274"/>
            <ac:spMk id="19" creationId="{823AC064-BC96-4F32-8AE1-B2FD38754823}"/>
          </ac:spMkLst>
        </pc:spChg>
        <pc:picChg chg="add mod ord">
          <ac:chgData name="承憲 雷" userId="ad6ec60a35ec53ac" providerId="Windows Live" clId="Web-{1B0A24AC-6CA3-4650-A2DF-300C0D5AB178}" dt="2019-01-12T13:05:01.813" v="587" actId="1076"/>
          <ac:picMkLst>
            <pc:docMk/>
            <pc:sldMk cId="964044715" sldId="274"/>
            <ac:picMk id="4" creationId="{BA9B7D26-C0DB-4A19-A87B-3DB15E469895}"/>
          </ac:picMkLst>
        </pc:picChg>
        <pc:picChg chg="add mod">
          <ac:chgData name="承憲 雷" userId="ad6ec60a35ec53ac" providerId="Windows Live" clId="Web-{1B0A24AC-6CA3-4650-A2DF-300C0D5AB178}" dt="2019-01-12T12:46:57.555" v="584" actId="1076"/>
          <ac:picMkLst>
            <pc:docMk/>
            <pc:sldMk cId="964044715" sldId="274"/>
            <ac:picMk id="14" creationId="{793FA993-0420-4F5B-9EC6-42BF60337439}"/>
          </ac:picMkLst>
        </pc:picChg>
        <pc:cxnChg chg="add del">
          <ac:chgData name="承憲 雷" userId="ad6ec60a35ec53ac" providerId="Windows Live" clId="Web-{1B0A24AC-6CA3-4650-A2DF-300C0D5AB178}" dt="2019-01-12T12:39:34.794" v="484"/>
          <ac:cxnSpMkLst>
            <pc:docMk/>
            <pc:sldMk cId="964044715" sldId="274"/>
            <ac:cxnSpMk id="10" creationId="{BCD0BBC1-A7D4-445D-98AC-95A6A45D8EBB}"/>
          </ac:cxnSpMkLst>
        </pc:cxnChg>
        <pc:cxnChg chg="add del">
          <ac:chgData name="承憲 雷" userId="ad6ec60a35ec53ac" providerId="Windows Live" clId="Web-{1B0A24AC-6CA3-4650-A2DF-300C0D5AB178}" dt="2019-01-12T12:39:14.559" v="478"/>
          <ac:cxnSpMkLst>
            <pc:docMk/>
            <pc:sldMk cId="964044715" sldId="274"/>
            <ac:cxnSpMk id="11" creationId="{38FB9660-F42F-4313-BBC4-47C007FE484C}"/>
          </ac:cxnSpMkLst>
        </pc:cxnChg>
        <pc:cxnChg chg="add del">
          <ac:chgData name="承憲 雷" userId="ad6ec60a35ec53ac" providerId="Windows Live" clId="Web-{1B0A24AC-6CA3-4650-A2DF-300C0D5AB178}" dt="2019-01-12T12:40:13.374" v="498"/>
          <ac:cxnSpMkLst>
            <pc:docMk/>
            <pc:sldMk cId="964044715" sldId="274"/>
            <ac:cxnSpMk id="13" creationId="{38FB9660-F42F-4313-BBC4-47C007FE484C}"/>
          </ac:cxnSpMkLst>
        </pc:cxnChg>
        <pc:cxnChg chg="add del">
          <ac:chgData name="承憲 雷" userId="ad6ec60a35ec53ac" providerId="Windows Live" clId="Web-{1B0A24AC-6CA3-4650-A2DF-300C0D5AB178}" dt="2019-01-12T12:43:54.867" v="521"/>
          <ac:cxnSpMkLst>
            <pc:docMk/>
            <pc:sldMk cId="964044715" sldId="274"/>
            <ac:cxnSpMk id="21" creationId="{7E7C77BC-7138-40B1-A15B-20F57A494629}"/>
          </ac:cxnSpMkLst>
        </pc:cxnChg>
        <pc:cxnChg chg="add del">
          <ac:chgData name="承憲 雷" userId="ad6ec60a35ec53ac" providerId="Windows Live" clId="Web-{1B0A24AC-6CA3-4650-A2DF-300C0D5AB178}" dt="2019-01-12T12:43:54.867" v="521"/>
          <ac:cxnSpMkLst>
            <pc:docMk/>
            <pc:sldMk cId="964044715" sldId="274"/>
            <ac:cxnSpMk id="23" creationId="{DB146403-F3D6-484B-B2ED-97F9565D0370}"/>
          </ac:cxnSpMkLst>
        </pc:cxnChg>
      </pc:sldChg>
      <pc:sldChg chg="new del">
        <pc:chgData name="承憲 雷" userId="ad6ec60a35ec53ac" providerId="Windows Live" clId="Web-{1B0A24AC-6CA3-4650-A2DF-300C0D5AB178}" dt="2019-01-12T12:45:18.723" v="531"/>
        <pc:sldMkLst>
          <pc:docMk/>
          <pc:sldMk cId="1672171006" sldId="275"/>
        </pc:sldMkLst>
      </pc:sldChg>
      <pc:sldChg chg="delSp modSp add ord">
        <pc:chgData name="承憲 雷" userId="ad6ec60a35ec53ac" providerId="Windows Live" clId="Web-{1B0A24AC-6CA3-4650-A2DF-300C0D5AB178}" dt="2019-01-12T13:05:47.720" v="625"/>
        <pc:sldMkLst>
          <pc:docMk/>
          <pc:sldMk cId="1454938782" sldId="276"/>
        </pc:sldMkLst>
        <pc:spChg chg="mod">
          <ac:chgData name="承憲 雷" userId="ad6ec60a35ec53ac" providerId="Windows Live" clId="Web-{1B0A24AC-6CA3-4650-A2DF-300C0D5AB178}" dt="2019-01-12T12:46:16.664" v="579" actId="20577"/>
          <ac:spMkLst>
            <pc:docMk/>
            <pc:sldMk cId="1454938782" sldId="276"/>
            <ac:spMk id="2" creationId="{00000000-0000-0000-0000-000000000000}"/>
          </ac:spMkLst>
        </pc:spChg>
        <pc:spChg chg="del">
          <ac:chgData name="承憲 雷" userId="ad6ec60a35ec53ac" providerId="Windows Live" clId="Web-{1B0A24AC-6CA3-4650-A2DF-300C0D5AB178}" dt="2019-01-12T12:46:19.726" v="582"/>
          <ac:spMkLst>
            <pc:docMk/>
            <pc:sldMk cId="1454938782" sldId="276"/>
            <ac:spMk id="6" creationId="{00000000-0000-0000-0000-000000000000}"/>
          </ac:spMkLst>
        </pc:spChg>
      </pc:sldChg>
      <pc:sldChg chg="addSp delSp modSp new">
        <pc:chgData name="承憲 雷" userId="ad6ec60a35ec53ac" providerId="Windows Live" clId="Web-{1B0A24AC-6CA3-4650-A2DF-300C0D5AB178}" dt="2019-01-12T13:05:28.485" v="622" actId="20577"/>
        <pc:sldMkLst>
          <pc:docMk/>
          <pc:sldMk cId="818023825" sldId="277"/>
        </pc:sldMkLst>
        <pc:spChg chg="mod">
          <ac:chgData name="承憲 雷" userId="ad6ec60a35ec53ac" providerId="Windows Live" clId="Web-{1B0A24AC-6CA3-4650-A2DF-300C0D5AB178}" dt="2019-01-12T13:05:28.485" v="622" actId="20577"/>
          <ac:spMkLst>
            <pc:docMk/>
            <pc:sldMk cId="818023825" sldId="277"/>
            <ac:spMk id="2" creationId="{968050C4-654A-4036-8D47-C73D29E64F1B}"/>
          </ac:spMkLst>
        </pc:spChg>
        <pc:spChg chg="del">
          <ac:chgData name="承憲 雷" userId="ad6ec60a35ec53ac" providerId="Windows Live" clId="Web-{1B0A24AC-6CA3-4650-A2DF-300C0D5AB178}" dt="2019-01-12T13:05:05.735" v="589"/>
          <ac:spMkLst>
            <pc:docMk/>
            <pc:sldMk cId="818023825" sldId="277"/>
            <ac:spMk id="3" creationId="{6D5F2445-AC8F-4FF3-8BBE-EA6E3234D17D}"/>
          </ac:spMkLst>
        </pc:spChg>
        <pc:picChg chg="add mod ord">
          <ac:chgData name="承憲 雷" userId="ad6ec60a35ec53ac" providerId="Windows Live" clId="Web-{1B0A24AC-6CA3-4650-A2DF-300C0D5AB178}" dt="2019-01-12T13:05:05.735" v="589"/>
          <ac:picMkLst>
            <pc:docMk/>
            <pc:sldMk cId="818023825" sldId="277"/>
            <ac:picMk id="4" creationId="{81D7FAC1-7BAC-40B2-B067-4AACDDAB0D36}"/>
          </ac:picMkLst>
        </pc:picChg>
      </pc:sldChg>
    </pc:docChg>
  </pc:docChgLst>
  <pc:docChgLst>
    <pc:chgData name="承憲 雷" userId="ad6ec60a35ec53ac" providerId="Windows Live" clId="Web-{E87C6BB2-2E22-4E24-9629-027CFE324FD6}"/>
    <pc:docChg chg="modSld">
      <pc:chgData name="承憲 雷" userId="ad6ec60a35ec53ac" providerId="Windows Live" clId="Web-{E87C6BB2-2E22-4E24-9629-027CFE324FD6}" dt="2019-01-12T11:34:05.368" v="165" actId="20577"/>
      <pc:docMkLst>
        <pc:docMk/>
      </pc:docMkLst>
      <pc:sldChg chg="modSp">
        <pc:chgData name="承憲 雷" userId="ad6ec60a35ec53ac" providerId="Windows Live" clId="Web-{E87C6BB2-2E22-4E24-9629-027CFE324FD6}" dt="2019-01-12T11:34:00.446" v="163" actId="20577"/>
        <pc:sldMkLst>
          <pc:docMk/>
          <pc:sldMk cId="2383614565" sldId="266"/>
        </pc:sldMkLst>
        <pc:spChg chg="mod">
          <ac:chgData name="承憲 雷" userId="ad6ec60a35ec53ac" providerId="Windows Live" clId="Web-{E87C6BB2-2E22-4E24-9629-027CFE324FD6}" dt="2019-01-12T11:31:39.905" v="0" actId="20577"/>
          <ac:spMkLst>
            <pc:docMk/>
            <pc:sldMk cId="2383614565" sldId="266"/>
            <ac:spMk id="2" creationId="{4AEE399D-C3EF-46FB-9254-1D8D95456554}"/>
          </ac:spMkLst>
        </pc:spChg>
        <pc:spChg chg="mod">
          <ac:chgData name="承憲 雷" userId="ad6ec60a35ec53ac" providerId="Windows Live" clId="Web-{E87C6BB2-2E22-4E24-9629-027CFE324FD6}" dt="2019-01-12T11:34:00.446" v="163" actId="20577"/>
          <ac:spMkLst>
            <pc:docMk/>
            <pc:sldMk cId="2383614565" sldId="266"/>
            <ac:spMk id="3" creationId="{624C7DA2-07B9-4172-BC8E-56D03F1BCDCB}"/>
          </ac:spMkLst>
        </pc:spChg>
      </pc:sldChg>
    </pc:docChg>
  </pc:docChgLst>
  <pc:docChgLst>
    <pc:chgData name="承憲 雷" userId="ad6ec60a35ec53ac" providerId="Windows Live" clId="Web-{AA6EE4C7-430A-460C-A249-853190BA158F}"/>
    <pc:docChg chg="addSld delSld modSld">
      <pc:chgData name="承憲 雷" userId="ad6ec60a35ec53ac" providerId="Windows Live" clId="Web-{AA6EE4C7-430A-460C-A249-853190BA158F}" dt="2019-01-12T11:59:11.885" v="236" actId="1076"/>
      <pc:docMkLst>
        <pc:docMk/>
      </pc:docMkLst>
      <pc:sldChg chg="modSp">
        <pc:chgData name="承憲 雷" userId="ad6ec60a35ec53ac" providerId="Windows Live" clId="Web-{AA6EE4C7-430A-460C-A249-853190BA158F}" dt="2019-01-12T11:45:59.615" v="158" actId="20577"/>
        <pc:sldMkLst>
          <pc:docMk/>
          <pc:sldMk cId="0" sldId="259"/>
        </pc:sldMkLst>
        <pc:spChg chg="mod">
          <ac:chgData name="承憲 雷" userId="ad6ec60a35ec53ac" providerId="Windows Live" clId="Web-{AA6EE4C7-430A-460C-A249-853190BA158F}" dt="2019-01-12T11:45:59.615" v="158" actId="20577"/>
          <ac:spMkLst>
            <pc:docMk/>
            <pc:sldMk cId="0" sldId="259"/>
            <ac:spMk id="5" creationId="{00000000-0000-0000-0000-000000000000}"/>
          </ac:spMkLst>
        </pc:spChg>
      </pc:sldChg>
      <pc:sldChg chg="modSp">
        <pc:chgData name="承憲 雷" userId="ad6ec60a35ec53ac" providerId="Windows Live" clId="Web-{AA6EE4C7-430A-460C-A249-853190BA158F}" dt="2019-01-12T11:45:50.709" v="150" actId="20577"/>
        <pc:sldMkLst>
          <pc:docMk/>
          <pc:sldMk cId="0" sldId="260"/>
        </pc:sldMkLst>
        <pc:spChg chg="mod">
          <ac:chgData name="承憲 雷" userId="ad6ec60a35ec53ac" providerId="Windows Live" clId="Web-{AA6EE4C7-430A-460C-A249-853190BA158F}" dt="2019-01-12T11:45:50.709" v="150" actId="20577"/>
          <ac:spMkLst>
            <pc:docMk/>
            <pc:sldMk cId="0" sldId="260"/>
            <ac:spMk id="3" creationId="{00000000-0000-0000-0000-000000000000}"/>
          </ac:spMkLst>
        </pc:spChg>
      </pc:sldChg>
      <pc:sldChg chg="addSp delSp modSp">
        <pc:chgData name="承憲 雷" userId="ad6ec60a35ec53ac" providerId="Windows Live" clId="Web-{AA6EE4C7-430A-460C-A249-853190BA158F}" dt="2019-01-12T11:43:15.256" v="94" actId="1076"/>
        <pc:sldMkLst>
          <pc:docMk/>
          <pc:sldMk cId="0" sldId="264"/>
        </pc:sldMkLst>
        <pc:spChg chg="mod">
          <ac:chgData name="承憲 雷" userId="ad6ec60a35ec53ac" providerId="Windows Live" clId="Web-{AA6EE4C7-430A-460C-A249-853190BA158F}" dt="2019-01-12T11:43:03.022" v="87" actId="1076"/>
          <ac:spMkLst>
            <pc:docMk/>
            <pc:sldMk cId="0" sldId="264"/>
            <ac:spMk id="2" creationId="{00000000-0000-0000-0000-000000000000}"/>
          </ac:spMkLst>
        </pc:spChg>
        <pc:spChg chg="del">
          <ac:chgData name="承憲 雷" userId="ad6ec60a35ec53ac" providerId="Windows Live" clId="Web-{AA6EE4C7-430A-460C-A249-853190BA158F}" dt="2019-01-12T11:36:52.683" v="24"/>
          <ac:spMkLst>
            <pc:docMk/>
            <pc:sldMk cId="0" sldId="264"/>
            <ac:spMk id="3" creationId="{00000000-0000-0000-0000-000000000000}"/>
          </ac:spMkLst>
        </pc:spChg>
        <pc:spChg chg="add del mod">
          <ac:chgData name="承憲 雷" userId="ad6ec60a35ec53ac" providerId="Windows Live" clId="Web-{AA6EE4C7-430A-460C-A249-853190BA158F}" dt="2019-01-12T11:39:02.558" v="27"/>
          <ac:spMkLst>
            <pc:docMk/>
            <pc:sldMk cId="0" sldId="264"/>
            <ac:spMk id="7" creationId="{CB48439F-1467-4F40-88A8-67717029CB8F}"/>
          </ac:spMkLst>
        </pc:spChg>
        <pc:picChg chg="add del mod ord">
          <ac:chgData name="承憲 雷" userId="ad6ec60a35ec53ac" providerId="Windows Live" clId="Web-{AA6EE4C7-430A-460C-A249-853190BA158F}" dt="2019-01-12T11:38:20.480" v="26"/>
          <ac:picMkLst>
            <pc:docMk/>
            <pc:sldMk cId="0" sldId="264"/>
            <ac:picMk id="4" creationId="{D1E3762D-8E92-4EB8-AD1F-E082508AE178}"/>
          </ac:picMkLst>
        </pc:picChg>
        <pc:picChg chg="add mod ord">
          <ac:chgData name="承憲 雷" userId="ad6ec60a35ec53ac" providerId="Windows Live" clId="Web-{AA6EE4C7-430A-460C-A249-853190BA158F}" dt="2019-01-12T11:43:04.038" v="88" actId="1076"/>
          <ac:picMkLst>
            <pc:docMk/>
            <pc:sldMk cId="0" sldId="264"/>
            <ac:picMk id="8" creationId="{110240C3-5E06-4618-AA72-A9C5EC028717}"/>
          </ac:picMkLst>
        </pc:picChg>
        <pc:picChg chg="add mod">
          <ac:chgData name="承憲 雷" userId="ad6ec60a35ec53ac" providerId="Windows Live" clId="Web-{AA6EE4C7-430A-460C-A249-853190BA158F}" dt="2019-01-12T11:43:15.256" v="94" actId="1076"/>
          <ac:picMkLst>
            <pc:docMk/>
            <pc:sldMk cId="0" sldId="264"/>
            <ac:picMk id="11" creationId="{9B2FD2EC-2E96-4AA7-89F2-992A0BFA6171}"/>
          </ac:picMkLst>
        </pc:picChg>
      </pc:sldChg>
      <pc:sldChg chg="modSp">
        <pc:chgData name="承憲 雷" userId="ad6ec60a35ec53ac" providerId="Windows Live" clId="Web-{AA6EE4C7-430A-460C-A249-853190BA158F}" dt="2019-01-12T11:59:11.885" v="236" actId="1076"/>
        <pc:sldMkLst>
          <pc:docMk/>
          <pc:sldMk cId="0" sldId="265"/>
        </pc:sldMkLst>
        <pc:spChg chg="mod">
          <ac:chgData name="承憲 雷" userId="ad6ec60a35ec53ac" providerId="Windows Live" clId="Web-{AA6EE4C7-430A-460C-A249-853190BA158F}" dt="2019-01-12T11:59:07.806" v="234" actId="20577"/>
          <ac:spMkLst>
            <pc:docMk/>
            <pc:sldMk cId="0" sldId="265"/>
            <ac:spMk id="5" creationId="{00000000-0000-0000-0000-000000000000}"/>
          </ac:spMkLst>
        </pc:spChg>
        <pc:spChg chg="mod">
          <ac:chgData name="承憲 雷" userId="ad6ec60a35ec53ac" providerId="Windows Live" clId="Web-{AA6EE4C7-430A-460C-A249-853190BA158F}" dt="2019-01-12T11:59:11.885" v="236" actId="1076"/>
          <ac:spMkLst>
            <pc:docMk/>
            <pc:sldMk cId="0" sldId="265"/>
            <ac:spMk id="6" creationId="{00000000-0000-0000-0000-000000000000}"/>
          </ac:spMkLst>
        </pc:spChg>
      </pc:sldChg>
      <pc:sldChg chg="modSp new del">
        <pc:chgData name="承憲 雷" userId="ad6ec60a35ec53ac" providerId="Windows Live" clId="Web-{AA6EE4C7-430A-460C-A249-853190BA158F}" dt="2019-01-12T11:40:39.448" v="68"/>
        <pc:sldMkLst>
          <pc:docMk/>
          <pc:sldMk cId="2347092535" sldId="267"/>
        </pc:sldMkLst>
        <pc:spChg chg="mod">
          <ac:chgData name="承憲 雷" userId="ad6ec60a35ec53ac" providerId="Windows Live" clId="Web-{AA6EE4C7-430A-460C-A249-853190BA158F}" dt="2019-01-12T11:40:18.558" v="55" actId="20577"/>
          <ac:spMkLst>
            <pc:docMk/>
            <pc:sldMk cId="2347092535" sldId="267"/>
            <ac:spMk id="2" creationId="{928CFF00-8F5C-44FF-9554-3ABB01B1DB19}"/>
          </ac:spMkLst>
        </pc:spChg>
      </pc:sldChg>
      <pc:sldChg chg="addSp delSp modSp new">
        <pc:chgData name="承憲 雷" userId="ad6ec60a35ec53ac" providerId="Windows Live" clId="Web-{AA6EE4C7-430A-460C-A249-853190BA158F}" dt="2019-01-12T11:55:13.166" v="186" actId="1076"/>
        <pc:sldMkLst>
          <pc:docMk/>
          <pc:sldMk cId="104152344" sldId="268"/>
        </pc:sldMkLst>
        <pc:spChg chg="mod">
          <ac:chgData name="承憲 雷" userId="ad6ec60a35ec53ac" providerId="Windows Live" clId="Web-{AA6EE4C7-430A-460C-A249-853190BA158F}" dt="2019-01-12T11:42:29.663" v="73" actId="1076"/>
          <ac:spMkLst>
            <pc:docMk/>
            <pc:sldMk cId="104152344" sldId="268"/>
            <ac:spMk id="2" creationId="{64BED8F4-CE78-449B-94A8-A0ACAA2287E7}"/>
          </ac:spMkLst>
        </pc:spChg>
        <pc:spChg chg="del">
          <ac:chgData name="承憲 雷" userId="ad6ec60a35ec53ac" providerId="Windows Live" clId="Web-{AA6EE4C7-430A-460C-A249-853190BA158F}" dt="2019-01-12T11:41:07.264" v="69"/>
          <ac:spMkLst>
            <pc:docMk/>
            <pc:sldMk cId="104152344" sldId="268"/>
            <ac:spMk id="3" creationId="{854C1D77-9F01-4C77-98FA-ADF1A2114F2C}"/>
          </ac:spMkLst>
        </pc:spChg>
        <pc:picChg chg="add mod ord">
          <ac:chgData name="承憲 雷" userId="ad6ec60a35ec53ac" providerId="Windows Live" clId="Web-{AA6EE4C7-430A-460C-A249-853190BA158F}" dt="2019-01-12T11:54:56.776" v="182" actId="1076"/>
          <ac:picMkLst>
            <pc:docMk/>
            <pc:sldMk cId="104152344" sldId="268"/>
            <ac:picMk id="4" creationId="{D9738E85-BA52-4259-B30F-2880347186A7}"/>
          </ac:picMkLst>
        </pc:picChg>
        <pc:picChg chg="add del mod">
          <ac:chgData name="承憲 雷" userId="ad6ec60a35ec53ac" providerId="Windows Live" clId="Web-{AA6EE4C7-430A-460C-A249-853190BA158F}" dt="2019-01-12T11:43:33.100" v="97"/>
          <ac:picMkLst>
            <pc:docMk/>
            <pc:sldMk cId="104152344" sldId="268"/>
            <ac:picMk id="6" creationId="{45528BC1-1399-4AE1-B7A9-844DE0E545CB}"/>
          </ac:picMkLst>
        </pc:picChg>
        <pc:picChg chg="add mod">
          <ac:chgData name="承憲 雷" userId="ad6ec60a35ec53ac" providerId="Windows Live" clId="Web-{AA6EE4C7-430A-460C-A249-853190BA158F}" dt="2019-01-12T11:55:13.166" v="186" actId="1076"/>
          <ac:picMkLst>
            <pc:docMk/>
            <pc:sldMk cId="104152344" sldId="268"/>
            <ac:picMk id="8" creationId="{ACF61AF9-F9CB-49A7-B06B-97DC5C00D27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98080B-E710-4D47-9D3E-CAFCACAB4F5E}" type="doc">
      <dgm:prSet loTypeId="urn:microsoft.com/office/officeart/2005/8/layout/vProcess5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TW" altLang="en-US"/>
        </a:p>
      </dgm:t>
    </dgm:pt>
    <dgm:pt modelId="{9D6F80BA-14D7-4532-893C-611D4781DA88}">
      <dgm:prSet phldrT="[文字]" custT="1"/>
      <dgm:spPr/>
      <dgm:t>
        <a:bodyPr/>
        <a:lstStyle/>
        <a:p>
          <a:r>
            <a:rPr lang="zh-TW" altLang="en-US" sz="1800" dirty="0"/>
            <a:t>原程式</a:t>
          </a:r>
          <a:r>
            <a:rPr lang="en-US" altLang="zh-TW" sz="1800" dirty="0" err="1"/>
            <a:t>Matlab</a:t>
          </a:r>
          <a:r>
            <a:rPr lang="zh-TW" altLang="en-US" sz="1800" dirty="0"/>
            <a:t>轉</a:t>
          </a:r>
          <a:r>
            <a:rPr lang="en-US" altLang="zh-TW" sz="1800" dirty="0"/>
            <a:t>Python</a:t>
          </a:r>
        </a:p>
        <a:p>
          <a:r>
            <a:rPr lang="en-US" altLang="zh-TW" sz="1800" dirty="0">
              <a:sym typeface="Wingdings" pitchFamily="2" charset="2"/>
            </a:rPr>
            <a:t></a:t>
          </a:r>
          <a:r>
            <a:rPr lang="zh-TW" altLang="en-US" sz="1800" dirty="0"/>
            <a:t>指令差異大，重新編寫</a:t>
          </a:r>
          <a:endParaRPr lang="en-US" altLang="zh-TW" sz="1800" dirty="0"/>
        </a:p>
      </dgm:t>
    </dgm:pt>
    <dgm:pt modelId="{89EA974E-C1CA-454F-B48A-23CE4D87C80B}" type="parTrans" cxnId="{40D57DEB-5113-4402-B3C3-D15F4353C3F7}">
      <dgm:prSet/>
      <dgm:spPr/>
      <dgm:t>
        <a:bodyPr/>
        <a:lstStyle/>
        <a:p>
          <a:endParaRPr lang="zh-TW" altLang="en-US"/>
        </a:p>
      </dgm:t>
    </dgm:pt>
    <dgm:pt modelId="{7BCC0A53-46F9-42F8-B183-24F71CF7C5C2}" type="sibTrans" cxnId="{40D57DEB-5113-4402-B3C3-D15F4353C3F7}">
      <dgm:prSet/>
      <dgm:spPr/>
      <dgm:t>
        <a:bodyPr/>
        <a:lstStyle/>
        <a:p>
          <a:endParaRPr lang="zh-TW" altLang="en-US"/>
        </a:p>
      </dgm:t>
    </dgm:pt>
    <dgm:pt modelId="{140BFF24-810F-4589-994E-C1A71B972D61}">
      <dgm:prSet phldrT="[文字]" custT="1"/>
      <dgm:spPr/>
      <dgm:t>
        <a:bodyPr/>
        <a:lstStyle/>
        <a:p>
          <a:r>
            <a:rPr lang="en-US" altLang="zh-TW" sz="1800" dirty="0"/>
            <a:t>Python</a:t>
          </a:r>
          <a:r>
            <a:rPr lang="zh-TW" altLang="en-US" sz="1800" dirty="0"/>
            <a:t>編寫</a:t>
          </a:r>
          <a:r>
            <a:rPr lang="en-US" altLang="zh-TW" sz="1800" dirty="0"/>
            <a:t>UI</a:t>
          </a:r>
          <a:r>
            <a:rPr lang="zh-TW" altLang="en-US" sz="1800" dirty="0"/>
            <a:t>並連接</a:t>
          </a:r>
          <a:r>
            <a:rPr lang="en-US" altLang="zh-TW" sz="1800" dirty="0" smtClean="0"/>
            <a:t>Com-Port / </a:t>
          </a:r>
          <a:r>
            <a:rPr lang="en-US" altLang="zh-TW" sz="1800" dirty="0" err="1" smtClean="0"/>
            <a:t>Arduino</a:t>
          </a:r>
          <a:endParaRPr lang="en-US" altLang="zh-TW" sz="1800" dirty="0"/>
        </a:p>
        <a:p>
          <a:r>
            <a:rPr lang="en-US" altLang="zh-TW" sz="1800" dirty="0">
              <a:sym typeface="Wingdings" pitchFamily="2" charset="2"/>
            </a:rPr>
            <a:t>(</a:t>
          </a:r>
          <a:r>
            <a:rPr lang="en-US" altLang="zh-TW" sz="1800" dirty="0" smtClean="0">
              <a:sym typeface="Wingdings" pitchFamily="2" charset="2"/>
            </a:rPr>
            <a:t>1)</a:t>
          </a:r>
          <a:r>
            <a:rPr lang="zh-TW" altLang="en-US" sz="1800" dirty="0" smtClean="0">
              <a:sym typeface="Wingdings" pitchFamily="2" charset="2"/>
            </a:rPr>
            <a:t>設計每個</a:t>
          </a:r>
          <a:r>
            <a:rPr lang="en-US" altLang="zh-TW" sz="1800" dirty="0" err="1" smtClean="0">
              <a:sym typeface="Wingdings" pitchFamily="2" charset="2"/>
            </a:rPr>
            <a:t>Button,label</a:t>
          </a:r>
          <a:r>
            <a:rPr lang="zh-TW" altLang="en-US" sz="1800" dirty="0">
              <a:sym typeface="Wingdings" pitchFamily="2" charset="2"/>
            </a:rPr>
            <a:t>及視窗跳轉功能</a:t>
          </a:r>
          <a:endParaRPr lang="en-US" altLang="zh-TW" sz="1800" dirty="0">
            <a:sym typeface="Wingdings" pitchFamily="2" charset="2"/>
          </a:endParaRPr>
        </a:p>
        <a:p>
          <a:r>
            <a:rPr lang="en-US" altLang="zh-TW" sz="1800" dirty="0">
              <a:sym typeface="Wingdings" pitchFamily="2" charset="2"/>
            </a:rPr>
            <a:t>     (2)</a:t>
          </a:r>
          <a:r>
            <a:rPr lang="zh-TW" altLang="en-US" sz="1800" dirty="0">
              <a:sym typeface="Wingdings" pitchFamily="2" charset="2"/>
            </a:rPr>
            <a:t>利用</a:t>
          </a:r>
          <a:r>
            <a:rPr lang="en-US" altLang="zh-TW" sz="1800" dirty="0">
              <a:sym typeface="Wingdings" pitchFamily="2" charset="2"/>
            </a:rPr>
            <a:t>python</a:t>
          </a:r>
          <a:r>
            <a:rPr lang="zh-TW" altLang="en-US" sz="1800" dirty="0">
              <a:sym typeface="Wingdings" pitchFamily="2" charset="2"/>
            </a:rPr>
            <a:t>去呼叫</a:t>
          </a:r>
          <a:r>
            <a:rPr lang="en-US" altLang="zh-TW" sz="1800" dirty="0" err="1">
              <a:sym typeface="Wingdings" pitchFamily="2" charset="2"/>
            </a:rPr>
            <a:t>Arduino</a:t>
          </a:r>
          <a:r>
            <a:rPr lang="zh-TW" altLang="en-US" sz="1800" dirty="0">
              <a:sym typeface="Wingdings" pitchFamily="2" charset="2"/>
            </a:rPr>
            <a:t>進行動作並同時</a:t>
          </a:r>
          <a:endParaRPr lang="en-US" altLang="zh-TW" sz="1800" dirty="0">
            <a:sym typeface="Wingdings" pitchFamily="2" charset="2"/>
          </a:endParaRPr>
        </a:p>
        <a:p>
          <a:r>
            <a:rPr lang="en-US" altLang="zh-TW" sz="1800" dirty="0">
              <a:sym typeface="Wingdings" pitchFamily="2" charset="2"/>
            </a:rPr>
            <a:t> </a:t>
          </a:r>
          <a:r>
            <a:rPr lang="zh-TW" altLang="en-US" sz="1800" dirty="0">
              <a:sym typeface="Wingdings" pitchFamily="2" charset="2"/>
            </a:rPr>
            <a:t>         確認</a:t>
          </a:r>
          <a:r>
            <a:rPr lang="en-US" altLang="zh-TW" sz="1800" dirty="0">
              <a:sym typeface="Wingdings" pitchFamily="2" charset="2"/>
            </a:rPr>
            <a:t>Com-port</a:t>
          </a:r>
          <a:r>
            <a:rPr lang="zh-TW" altLang="en-US" sz="1800" dirty="0">
              <a:sym typeface="Wingdings" pitchFamily="2" charset="2"/>
            </a:rPr>
            <a:t>是否連接是否為真</a:t>
          </a:r>
          <a:endParaRPr lang="zh-TW" altLang="en-US" sz="1800" dirty="0"/>
        </a:p>
      </dgm:t>
    </dgm:pt>
    <dgm:pt modelId="{AE1B25E9-AEA7-48B8-A372-1A36660F2DB7}" type="parTrans" cxnId="{AD4C9C30-23E4-43E7-A074-251EA93BC00E}">
      <dgm:prSet/>
      <dgm:spPr/>
      <dgm:t>
        <a:bodyPr/>
        <a:lstStyle/>
        <a:p>
          <a:endParaRPr lang="zh-TW" altLang="en-US"/>
        </a:p>
      </dgm:t>
    </dgm:pt>
    <dgm:pt modelId="{8FD78AE1-F0AD-4892-B4C0-FB0830ECFC31}" type="sibTrans" cxnId="{AD4C9C30-23E4-43E7-A074-251EA93BC00E}">
      <dgm:prSet/>
      <dgm:spPr/>
      <dgm:t>
        <a:bodyPr/>
        <a:lstStyle/>
        <a:p>
          <a:endParaRPr lang="zh-TW" altLang="en-US"/>
        </a:p>
      </dgm:t>
    </dgm:pt>
    <dgm:pt modelId="{6C486AE2-6888-4DEE-94B4-AC7C55E5E6CA}">
      <dgm:prSet phldrT="[文字]" custT="1"/>
      <dgm:spPr/>
      <dgm:t>
        <a:bodyPr/>
        <a:lstStyle/>
        <a:p>
          <a:r>
            <a:rPr lang="zh-TW" altLang="en-US" sz="1800" dirty="0"/>
            <a:t>測試開始</a:t>
          </a:r>
          <a:endParaRPr lang="en-US" altLang="zh-TW" sz="1800" dirty="0"/>
        </a:p>
        <a:p>
          <a:r>
            <a:rPr lang="en-US" altLang="zh-TW" sz="1800" dirty="0">
              <a:sym typeface="Wingdings" pitchFamily="2" charset="2"/>
            </a:rPr>
            <a:t></a:t>
          </a:r>
          <a:r>
            <a:rPr lang="zh-TW" altLang="en-US" sz="1800" dirty="0">
              <a:sym typeface="Wingdings" pitchFamily="2" charset="2"/>
            </a:rPr>
            <a:t>對</a:t>
          </a:r>
          <a:r>
            <a:rPr lang="en-US" altLang="zh-TW" sz="1800" dirty="0" err="1">
              <a:sym typeface="Wingdings" pitchFamily="2" charset="2"/>
            </a:rPr>
            <a:t>Arduino</a:t>
          </a:r>
          <a:r>
            <a:rPr lang="zh-TW" altLang="en-US" sz="1800" dirty="0">
              <a:sym typeface="Wingdings" pitchFamily="2" charset="2"/>
            </a:rPr>
            <a:t>下測試</a:t>
          </a:r>
          <a:r>
            <a:rPr lang="zh-TW" altLang="en-US" sz="1800" dirty="0" smtClean="0">
              <a:sym typeface="Wingdings" pitchFamily="2" charset="2"/>
            </a:rPr>
            <a:t>指令</a:t>
          </a:r>
          <a:r>
            <a:rPr lang="en-US" altLang="zh-TW" sz="1800" dirty="0" smtClean="0">
              <a:solidFill>
                <a:srgbClr val="FF0000"/>
              </a:solidFill>
              <a:sym typeface="Wingdings" pitchFamily="2" charset="2"/>
            </a:rPr>
            <a:t>(“t”)</a:t>
          </a:r>
          <a:r>
            <a:rPr lang="zh-TW" altLang="en-US" sz="1800" dirty="0" smtClean="0">
              <a:sym typeface="Wingdings" pitchFamily="2" charset="2"/>
            </a:rPr>
            <a:t>，</a:t>
          </a:r>
          <a:r>
            <a:rPr lang="zh-TW" altLang="en-US" sz="1800" dirty="0">
              <a:sym typeface="Wingdings" pitchFamily="2" charset="2"/>
            </a:rPr>
            <a:t>並將</a:t>
          </a:r>
          <a:r>
            <a:rPr lang="en-US" altLang="zh-TW" sz="1800" dirty="0">
              <a:sym typeface="Wingdings" pitchFamily="2" charset="2"/>
            </a:rPr>
            <a:t>FPC</a:t>
          </a:r>
          <a:r>
            <a:rPr lang="zh-TW" altLang="en-US" sz="1800" dirty="0">
              <a:sym typeface="Wingdings" pitchFamily="2" charset="2"/>
            </a:rPr>
            <a:t>內部資料與</a:t>
          </a:r>
          <a:r>
            <a:rPr lang="en-US" altLang="zh-TW" sz="1800" dirty="0">
              <a:sym typeface="Wingdings" pitchFamily="2" charset="2"/>
            </a:rPr>
            <a:t>Data sheet</a:t>
          </a:r>
          <a:r>
            <a:rPr lang="zh-TW" altLang="en-US" sz="1800" dirty="0">
              <a:sym typeface="Wingdings" pitchFamily="2" charset="2"/>
            </a:rPr>
            <a:t>上下限比較，並</a:t>
          </a:r>
          <a:r>
            <a:rPr lang="zh-TW" altLang="en-US" sz="1800" dirty="0">
              <a:solidFill>
                <a:srgbClr val="FF0000"/>
              </a:solidFill>
              <a:sym typeface="Wingdings" pitchFamily="2" charset="2"/>
            </a:rPr>
            <a:t>輸出</a:t>
          </a:r>
          <a:r>
            <a:rPr lang="en-US" altLang="zh-TW" sz="1800" dirty="0">
              <a:solidFill>
                <a:srgbClr val="FF0000"/>
              </a:solidFill>
              <a:sym typeface="Wingdings" pitchFamily="2" charset="2"/>
            </a:rPr>
            <a:t>Pass/Fall</a:t>
          </a:r>
          <a:r>
            <a:rPr lang="zh-TW" altLang="en-US" sz="1800" dirty="0">
              <a:sym typeface="Wingdings" pitchFamily="2" charset="2"/>
            </a:rPr>
            <a:t>，且將量測資料另外建檔轉存於</a:t>
          </a:r>
          <a:r>
            <a:rPr lang="en-US" altLang="zh-TW" sz="1800" dirty="0">
              <a:sym typeface="Wingdings" pitchFamily="2" charset="2"/>
            </a:rPr>
            <a:t>Excel</a:t>
          </a:r>
          <a:r>
            <a:rPr lang="zh-TW" altLang="en-US" sz="1800" dirty="0">
              <a:sym typeface="Wingdings" pitchFamily="2" charset="2"/>
            </a:rPr>
            <a:t>中。</a:t>
          </a:r>
          <a:r>
            <a:rPr lang="en-US" altLang="zh-TW" sz="1800" dirty="0">
              <a:sym typeface="Wingdings" pitchFamily="2" charset="2"/>
            </a:rPr>
            <a:t>(</a:t>
          </a:r>
          <a:r>
            <a:rPr lang="zh-TW" altLang="en-US" sz="1800" dirty="0">
              <a:sym typeface="Wingdings" pitchFamily="2" charset="2"/>
            </a:rPr>
            <a:t>以時間做區隔</a:t>
          </a:r>
          <a:r>
            <a:rPr lang="en-US" altLang="zh-TW" sz="1800" dirty="0">
              <a:sym typeface="Wingdings" pitchFamily="2" charset="2"/>
            </a:rPr>
            <a:t>)</a:t>
          </a:r>
          <a:endParaRPr lang="zh-TW" altLang="en-US" sz="1800" dirty="0"/>
        </a:p>
      </dgm:t>
    </dgm:pt>
    <dgm:pt modelId="{84B9AA5F-E44E-4A97-A484-61E0A531718D}" type="parTrans" cxnId="{1265D1D7-363E-4CA2-A635-3541E16B0974}">
      <dgm:prSet/>
      <dgm:spPr/>
      <dgm:t>
        <a:bodyPr/>
        <a:lstStyle/>
        <a:p>
          <a:endParaRPr lang="zh-TW" altLang="en-US"/>
        </a:p>
      </dgm:t>
    </dgm:pt>
    <dgm:pt modelId="{A11884E6-6C66-4CF0-9EE4-DCE67150C818}" type="sibTrans" cxnId="{1265D1D7-363E-4CA2-A635-3541E16B0974}">
      <dgm:prSet/>
      <dgm:spPr/>
      <dgm:t>
        <a:bodyPr/>
        <a:lstStyle/>
        <a:p>
          <a:endParaRPr lang="zh-TW" altLang="en-US"/>
        </a:p>
      </dgm:t>
    </dgm:pt>
    <dgm:pt modelId="{DD201D77-F445-4ADA-A928-11077C413E1F}" type="pres">
      <dgm:prSet presAssocID="{D598080B-E710-4D47-9D3E-CAFCACAB4F5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72EE7D3-561B-40DD-B24A-1120655CD4C3}" type="pres">
      <dgm:prSet presAssocID="{D598080B-E710-4D47-9D3E-CAFCACAB4F5E}" presName="dummyMaxCanvas" presStyleCnt="0">
        <dgm:presLayoutVars/>
      </dgm:prSet>
      <dgm:spPr/>
    </dgm:pt>
    <dgm:pt modelId="{25D852E4-6B3D-43F7-88F9-504C68510A14}" type="pres">
      <dgm:prSet presAssocID="{D598080B-E710-4D47-9D3E-CAFCACAB4F5E}" presName="ThreeNodes_1" presStyleLbl="node1" presStyleIdx="0" presStyleCnt="3" custScaleY="642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A18A85-2A76-4095-98F9-A394AA6D2FB5}" type="pres">
      <dgm:prSet presAssocID="{D598080B-E710-4D47-9D3E-CAFCACAB4F5E}" presName="ThreeNodes_2" presStyleLbl="node1" presStyleIdx="1" presStyleCnt="3" custScaleX="112128" custLinFactNeighborX="439" custLinFactNeighborY="-152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BA383A2-AC15-462E-A445-1704035EF18C}" type="pres">
      <dgm:prSet presAssocID="{D598080B-E710-4D47-9D3E-CAFCACAB4F5E}" presName="ThreeNodes_3" presStyleLbl="node1" presStyleIdx="2" presStyleCnt="3" custScaleX="117647" custLinFactNeighborX="-667" custLinFactNeighborY="-111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D86B15-EF01-4188-AEAB-DF3695035E41}" type="pres">
      <dgm:prSet presAssocID="{D598080B-E710-4D47-9D3E-CAFCACAB4F5E}" presName="ThreeConn_1-2" presStyleLbl="fgAccFollowNode1" presStyleIdx="0" presStyleCnt="2" custScaleX="48718" custScaleY="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5F17DB-7EA7-4DD1-9BE9-F8959779930A}" type="pres">
      <dgm:prSet presAssocID="{D598080B-E710-4D47-9D3E-CAFCACAB4F5E}" presName="ThreeConn_2-3" presStyleLbl="fgAccFollowNode1" presStyleIdx="1" presStyleCnt="2" custScaleX="44630" custScaleY="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60D48E-C137-42C0-A639-5118DC03F2DF}" type="pres">
      <dgm:prSet presAssocID="{D598080B-E710-4D47-9D3E-CAFCACAB4F5E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6E608E-FE67-432A-BD1F-63E01DD0D4B2}" type="pres">
      <dgm:prSet presAssocID="{D598080B-E710-4D47-9D3E-CAFCACAB4F5E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35EEC8-991C-49CD-90DE-1295C676FB21}" type="pres">
      <dgm:prSet presAssocID="{D598080B-E710-4D47-9D3E-CAFCACAB4F5E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F16E6E9-573E-40E2-B116-FF7DDC3615AB}" type="presOf" srcId="{D598080B-E710-4D47-9D3E-CAFCACAB4F5E}" destId="{DD201D77-F445-4ADA-A928-11077C413E1F}" srcOrd="0" destOrd="0" presId="urn:microsoft.com/office/officeart/2005/8/layout/vProcess5"/>
    <dgm:cxn modelId="{1265D1D7-363E-4CA2-A635-3541E16B0974}" srcId="{D598080B-E710-4D47-9D3E-CAFCACAB4F5E}" destId="{6C486AE2-6888-4DEE-94B4-AC7C55E5E6CA}" srcOrd="2" destOrd="0" parTransId="{84B9AA5F-E44E-4A97-A484-61E0A531718D}" sibTransId="{A11884E6-6C66-4CF0-9EE4-DCE67150C818}"/>
    <dgm:cxn modelId="{ED9B5E6D-473E-4861-B51A-D5C9EAD4B0FB}" type="presOf" srcId="{9D6F80BA-14D7-4532-893C-611D4781DA88}" destId="{25D852E4-6B3D-43F7-88F9-504C68510A14}" srcOrd="0" destOrd="0" presId="urn:microsoft.com/office/officeart/2005/8/layout/vProcess5"/>
    <dgm:cxn modelId="{2FD21950-3D9E-4785-8398-1FB4D88C8BA4}" type="presOf" srcId="{140BFF24-810F-4589-994E-C1A71B972D61}" destId="{A3A18A85-2A76-4095-98F9-A394AA6D2FB5}" srcOrd="0" destOrd="0" presId="urn:microsoft.com/office/officeart/2005/8/layout/vProcess5"/>
    <dgm:cxn modelId="{40D57DEB-5113-4402-B3C3-D15F4353C3F7}" srcId="{D598080B-E710-4D47-9D3E-CAFCACAB4F5E}" destId="{9D6F80BA-14D7-4532-893C-611D4781DA88}" srcOrd="0" destOrd="0" parTransId="{89EA974E-C1CA-454F-B48A-23CE4D87C80B}" sibTransId="{7BCC0A53-46F9-42F8-B183-24F71CF7C5C2}"/>
    <dgm:cxn modelId="{1CFCD433-3AAB-4820-9D96-8B267F3162C6}" type="presOf" srcId="{6C486AE2-6888-4DEE-94B4-AC7C55E5E6CA}" destId="{8F35EEC8-991C-49CD-90DE-1295C676FB21}" srcOrd="1" destOrd="0" presId="urn:microsoft.com/office/officeart/2005/8/layout/vProcess5"/>
    <dgm:cxn modelId="{81B21A8F-F358-418E-B68A-BFE852039B46}" type="presOf" srcId="{9D6F80BA-14D7-4532-893C-611D4781DA88}" destId="{F560D48E-C137-42C0-A639-5118DC03F2DF}" srcOrd="1" destOrd="0" presId="urn:microsoft.com/office/officeart/2005/8/layout/vProcess5"/>
    <dgm:cxn modelId="{A102C069-0D3D-4110-A500-CBEF2F2BA3E5}" type="presOf" srcId="{6C486AE2-6888-4DEE-94B4-AC7C55E5E6CA}" destId="{7BA383A2-AC15-462E-A445-1704035EF18C}" srcOrd="0" destOrd="0" presId="urn:microsoft.com/office/officeart/2005/8/layout/vProcess5"/>
    <dgm:cxn modelId="{AD4C9C30-23E4-43E7-A074-251EA93BC00E}" srcId="{D598080B-E710-4D47-9D3E-CAFCACAB4F5E}" destId="{140BFF24-810F-4589-994E-C1A71B972D61}" srcOrd="1" destOrd="0" parTransId="{AE1B25E9-AEA7-48B8-A372-1A36660F2DB7}" sibTransId="{8FD78AE1-F0AD-4892-B4C0-FB0830ECFC31}"/>
    <dgm:cxn modelId="{F524B772-F66A-43AA-BD3B-48412C96C0E3}" type="presOf" srcId="{140BFF24-810F-4589-994E-C1A71B972D61}" destId="{576E608E-FE67-432A-BD1F-63E01DD0D4B2}" srcOrd="1" destOrd="0" presId="urn:microsoft.com/office/officeart/2005/8/layout/vProcess5"/>
    <dgm:cxn modelId="{5D0B10AA-95F5-4E8C-9E1F-1BD06E28EB77}" type="presOf" srcId="{7BCC0A53-46F9-42F8-B183-24F71CF7C5C2}" destId="{ADD86B15-EF01-4188-AEAB-DF3695035E41}" srcOrd="0" destOrd="0" presId="urn:microsoft.com/office/officeart/2005/8/layout/vProcess5"/>
    <dgm:cxn modelId="{99701F14-1EC6-442D-A0FA-1C6F700FA484}" type="presOf" srcId="{8FD78AE1-F0AD-4892-B4C0-FB0830ECFC31}" destId="{D05F17DB-7EA7-4DD1-9BE9-F8959779930A}" srcOrd="0" destOrd="0" presId="urn:microsoft.com/office/officeart/2005/8/layout/vProcess5"/>
    <dgm:cxn modelId="{9A8235B4-409E-420A-92CE-12AE8930F849}" type="presParOf" srcId="{DD201D77-F445-4ADA-A928-11077C413E1F}" destId="{972EE7D3-561B-40DD-B24A-1120655CD4C3}" srcOrd="0" destOrd="0" presId="urn:microsoft.com/office/officeart/2005/8/layout/vProcess5"/>
    <dgm:cxn modelId="{669CE488-953C-45A5-9CB5-07E87B08A093}" type="presParOf" srcId="{DD201D77-F445-4ADA-A928-11077C413E1F}" destId="{25D852E4-6B3D-43F7-88F9-504C68510A14}" srcOrd="1" destOrd="0" presId="urn:microsoft.com/office/officeart/2005/8/layout/vProcess5"/>
    <dgm:cxn modelId="{CB05E7DC-05DA-4078-B976-E3BB5501065B}" type="presParOf" srcId="{DD201D77-F445-4ADA-A928-11077C413E1F}" destId="{A3A18A85-2A76-4095-98F9-A394AA6D2FB5}" srcOrd="2" destOrd="0" presId="urn:microsoft.com/office/officeart/2005/8/layout/vProcess5"/>
    <dgm:cxn modelId="{B1858948-18A7-4E24-A02A-B0756E21CCC4}" type="presParOf" srcId="{DD201D77-F445-4ADA-A928-11077C413E1F}" destId="{7BA383A2-AC15-462E-A445-1704035EF18C}" srcOrd="3" destOrd="0" presId="urn:microsoft.com/office/officeart/2005/8/layout/vProcess5"/>
    <dgm:cxn modelId="{E21FF41E-320A-413B-97A0-76CA8C9D140B}" type="presParOf" srcId="{DD201D77-F445-4ADA-A928-11077C413E1F}" destId="{ADD86B15-EF01-4188-AEAB-DF3695035E41}" srcOrd="4" destOrd="0" presId="urn:microsoft.com/office/officeart/2005/8/layout/vProcess5"/>
    <dgm:cxn modelId="{2032DA05-5456-4D1F-96F3-3F8D0F11C7D1}" type="presParOf" srcId="{DD201D77-F445-4ADA-A928-11077C413E1F}" destId="{D05F17DB-7EA7-4DD1-9BE9-F8959779930A}" srcOrd="5" destOrd="0" presId="urn:microsoft.com/office/officeart/2005/8/layout/vProcess5"/>
    <dgm:cxn modelId="{BB2D7ACA-65DF-42BA-AEF1-92F50C7C623A}" type="presParOf" srcId="{DD201D77-F445-4ADA-A928-11077C413E1F}" destId="{F560D48E-C137-42C0-A639-5118DC03F2DF}" srcOrd="6" destOrd="0" presId="urn:microsoft.com/office/officeart/2005/8/layout/vProcess5"/>
    <dgm:cxn modelId="{EB200EAD-71A5-4A3F-AFFF-572D3FD9DF70}" type="presParOf" srcId="{DD201D77-F445-4ADA-A928-11077C413E1F}" destId="{576E608E-FE67-432A-BD1F-63E01DD0D4B2}" srcOrd="7" destOrd="0" presId="urn:microsoft.com/office/officeart/2005/8/layout/vProcess5"/>
    <dgm:cxn modelId="{0FDFB308-46E8-48B1-ADD6-1D7A13372CD4}" type="presParOf" srcId="{DD201D77-F445-4ADA-A928-11077C413E1F}" destId="{8F35EEC8-991C-49CD-90DE-1295C676FB2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52E4-6B3D-43F7-88F9-504C68510A14}">
      <dsp:nvSpPr>
        <dsp:cNvPr id="0" name=""/>
        <dsp:cNvSpPr/>
      </dsp:nvSpPr>
      <dsp:spPr>
        <a:xfrm>
          <a:off x="-267891" y="271976"/>
          <a:ext cx="6072230" cy="9776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/>
            <a:t>原程式</a:t>
          </a:r>
          <a:r>
            <a:rPr lang="en-US" altLang="zh-TW" sz="1800" kern="1200" dirty="0" err="1"/>
            <a:t>Matlab</a:t>
          </a:r>
          <a:r>
            <a:rPr lang="zh-TW" altLang="en-US" sz="1800" kern="1200" dirty="0"/>
            <a:t>轉</a:t>
          </a:r>
          <a:r>
            <a:rPr lang="en-US" altLang="zh-TW" sz="1800" kern="1200" dirty="0"/>
            <a:t>Python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ym typeface="Wingdings" pitchFamily="2" charset="2"/>
            </a:rPr>
            <a:t></a:t>
          </a:r>
          <a:r>
            <a:rPr lang="zh-TW" altLang="en-US" sz="1800" kern="1200" dirty="0"/>
            <a:t>指令差異大，重新編寫</a:t>
          </a:r>
          <a:endParaRPr lang="en-US" altLang="zh-TW" sz="1800" kern="1200" dirty="0"/>
        </a:p>
      </dsp:txBody>
      <dsp:txXfrm>
        <a:off x="-239256" y="300611"/>
        <a:ext cx="4462137" cy="920407"/>
      </dsp:txXfrm>
    </dsp:sp>
    <dsp:sp modelId="{A3A18A85-2A76-4095-98F9-A394AA6D2FB5}">
      <dsp:nvSpPr>
        <dsp:cNvPr id="0" name=""/>
        <dsp:cNvSpPr/>
      </dsp:nvSpPr>
      <dsp:spPr>
        <a:xfrm>
          <a:off x="-73669" y="1543687"/>
          <a:ext cx="6808670" cy="15216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/>
            <a:t>Python</a:t>
          </a:r>
          <a:r>
            <a:rPr lang="zh-TW" altLang="en-US" sz="1800" kern="1200" dirty="0"/>
            <a:t>編寫</a:t>
          </a:r>
          <a:r>
            <a:rPr lang="en-US" altLang="zh-TW" sz="1800" kern="1200" dirty="0"/>
            <a:t>UI</a:t>
          </a:r>
          <a:r>
            <a:rPr lang="zh-TW" altLang="en-US" sz="1800" kern="1200" dirty="0"/>
            <a:t>並連接</a:t>
          </a:r>
          <a:r>
            <a:rPr lang="en-US" altLang="zh-TW" sz="1800" kern="1200" dirty="0" smtClean="0"/>
            <a:t>Com-Port / </a:t>
          </a:r>
          <a:r>
            <a:rPr lang="en-US" altLang="zh-TW" sz="1800" kern="1200" dirty="0" err="1" smtClean="0"/>
            <a:t>Arduino</a:t>
          </a:r>
          <a:endParaRPr lang="en-US" altLang="zh-TW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ym typeface="Wingdings" pitchFamily="2" charset="2"/>
            </a:rPr>
            <a:t>(</a:t>
          </a:r>
          <a:r>
            <a:rPr lang="en-US" altLang="zh-TW" sz="1800" kern="1200" dirty="0" smtClean="0">
              <a:sym typeface="Wingdings" pitchFamily="2" charset="2"/>
            </a:rPr>
            <a:t>1)</a:t>
          </a:r>
          <a:r>
            <a:rPr lang="zh-TW" altLang="en-US" sz="1800" kern="1200" dirty="0" smtClean="0">
              <a:sym typeface="Wingdings" pitchFamily="2" charset="2"/>
            </a:rPr>
            <a:t>設計每個</a:t>
          </a:r>
          <a:r>
            <a:rPr lang="en-US" altLang="zh-TW" sz="1800" kern="1200" dirty="0" err="1" smtClean="0">
              <a:sym typeface="Wingdings" pitchFamily="2" charset="2"/>
            </a:rPr>
            <a:t>Button,label</a:t>
          </a:r>
          <a:r>
            <a:rPr lang="zh-TW" altLang="en-US" sz="1800" kern="1200" dirty="0">
              <a:sym typeface="Wingdings" pitchFamily="2" charset="2"/>
            </a:rPr>
            <a:t>及視窗跳轉功能</a:t>
          </a:r>
          <a:endParaRPr lang="en-US" altLang="zh-TW" sz="1800" kern="1200" dirty="0">
            <a:sym typeface="Wingdings" pitchFamily="2" charset="2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ym typeface="Wingdings" pitchFamily="2" charset="2"/>
            </a:rPr>
            <a:t>     (2)</a:t>
          </a:r>
          <a:r>
            <a:rPr lang="zh-TW" altLang="en-US" sz="1800" kern="1200" dirty="0">
              <a:sym typeface="Wingdings" pitchFamily="2" charset="2"/>
            </a:rPr>
            <a:t>利用</a:t>
          </a:r>
          <a:r>
            <a:rPr lang="en-US" altLang="zh-TW" sz="1800" kern="1200" dirty="0">
              <a:sym typeface="Wingdings" pitchFamily="2" charset="2"/>
            </a:rPr>
            <a:t>python</a:t>
          </a:r>
          <a:r>
            <a:rPr lang="zh-TW" altLang="en-US" sz="1800" kern="1200" dirty="0">
              <a:sym typeface="Wingdings" pitchFamily="2" charset="2"/>
            </a:rPr>
            <a:t>去呼叫</a:t>
          </a:r>
          <a:r>
            <a:rPr lang="en-US" altLang="zh-TW" sz="1800" kern="1200" dirty="0" err="1">
              <a:sym typeface="Wingdings" pitchFamily="2" charset="2"/>
            </a:rPr>
            <a:t>Arduino</a:t>
          </a:r>
          <a:r>
            <a:rPr lang="zh-TW" altLang="en-US" sz="1800" kern="1200" dirty="0">
              <a:sym typeface="Wingdings" pitchFamily="2" charset="2"/>
            </a:rPr>
            <a:t>進行動作並同時</a:t>
          </a:r>
          <a:endParaRPr lang="en-US" altLang="zh-TW" sz="1800" kern="1200" dirty="0">
            <a:sym typeface="Wingdings" pitchFamily="2" charset="2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ym typeface="Wingdings" pitchFamily="2" charset="2"/>
            </a:rPr>
            <a:t> </a:t>
          </a:r>
          <a:r>
            <a:rPr lang="zh-TW" altLang="en-US" sz="1800" kern="1200" dirty="0">
              <a:sym typeface="Wingdings" pitchFamily="2" charset="2"/>
            </a:rPr>
            <a:t>         確認</a:t>
          </a:r>
          <a:r>
            <a:rPr lang="en-US" altLang="zh-TW" sz="1800" kern="1200" dirty="0">
              <a:sym typeface="Wingdings" pitchFamily="2" charset="2"/>
            </a:rPr>
            <a:t>Com-port</a:t>
          </a:r>
          <a:r>
            <a:rPr lang="zh-TW" altLang="en-US" sz="1800" kern="1200" dirty="0">
              <a:sym typeface="Wingdings" pitchFamily="2" charset="2"/>
            </a:rPr>
            <a:t>是否連接是否為真</a:t>
          </a:r>
          <a:endParaRPr lang="zh-TW" altLang="en-US" sz="1800" kern="1200" dirty="0"/>
        </a:p>
      </dsp:txBody>
      <dsp:txXfrm>
        <a:off x="-29102" y="1588254"/>
        <a:ext cx="5009758" cy="1432495"/>
      </dsp:txXfrm>
    </dsp:sp>
    <dsp:sp modelId="{7BA383A2-AC15-462E-A445-1704035EF18C}">
      <dsp:nvSpPr>
        <dsp:cNvPr id="0" name=""/>
        <dsp:cNvSpPr/>
      </dsp:nvSpPr>
      <dsp:spPr>
        <a:xfrm>
          <a:off x="227393" y="3381415"/>
          <a:ext cx="7143796" cy="15216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/>
            <a:t>測試開始</a:t>
          </a:r>
          <a:endParaRPr lang="en-US" altLang="zh-TW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>
              <a:sym typeface="Wingdings" pitchFamily="2" charset="2"/>
            </a:rPr>
            <a:t></a:t>
          </a:r>
          <a:r>
            <a:rPr lang="zh-TW" altLang="en-US" sz="1800" kern="1200" dirty="0">
              <a:sym typeface="Wingdings" pitchFamily="2" charset="2"/>
            </a:rPr>
            <a:t>對</a:t>
          </a:r>
          <a:r>
            <a:rPr lang="en-US" altLang="zh-TW" sz="1800" kern="1200" dirty="0" err="1">
              <a:sym typeface="Wingdings" pitchFamily="2" charset="2"/>
            </a:rPr>
            <a:t>Arduino</a:t>
          </a:r>
          <a:r>
            <a:rPr lang="zh-TW" altLang="en-US" sz="1800" kern="1200" dirty="0">
              <a:sym typeface="Wingdings" pitchFamily="2" charset="2"/>
            </a:rPr>
            <a:t>下測試</a:t>
          </a:r>
          <a:r>
            <a:rPr lang="zh-TW" altLang="en-US" sz="1800" kern="1200" dirty="0" smtClean="0">
              <a:sym typeface="Wingdings" pitchFamily="2" charset="2"/>
            </a:rPr>
            <a:t>指令</a:t>
          </a:r>
          <a:r>
            <a:rPr lang="en-US" altLang="zh-TW" sz="1800" kern="1200" dirty="0" smtClean="0">
              <a:solidFill>
                <a:srgbClr val="FF0000"/>
              </a:solidFill>
              <a:sym typeface="Wingdings" pitchFamily="2" charset="2"/>
            </a:rPr>
            <a:t>(“t”)</a:t>
          </a:r>
          <a:r>
            <a:rPr lang="zh-TW" altLang="en-US" sz="1800" kern="1200" dirty="0" smtClean="0">
              <a:sym typeface="Wingdings" pitchFamily="2" charset="2"/>
            </a:rPr>
            <a:t>，</a:t>
          </a:r>
          <a:r>
            <a:rPr lang="zh-TW" altLang="en-US" sz="1800" kern="1200" dirty="0">
              <a:sym typeface="Wingdings" pitchFamily="2" charset="2"/>
            </a:rPr>
            <a:t>並將</a:t>
          </a:r>
          <a:r>
            <a:rPr lang="en-US" altLang="zh-TW" sz="1800" kern="1200" dirty="0">
              <a:sym typeface="Wingdings" pitchFamily="2" charset="2"/>
            </a:rPr>
            <a:t>FPC</a:t>
          </a:r>
          <a:r>
            <a:rPr lang="zh-TW" altLang="en-US" sz="1800" kern="1200" dirty="0">
              <a:sym typeface="Wingdings" pitchFamily="2" charset="2"/>
            </a:rPr>
            <a:t>內部資料與</a:t>
          </a:r>
          <a:r>
            <a:rPr lang="en-US" altLang="zh-TW" sz="1800" kern="1200" dirty="0">
              <a:sym typeface="Wingdings" pitchFamily="2" charset="2"/>
            </a:rPr>
            <a:t>Data sheet</a:t>
          </a:r>
          <a:r>
            <a:rPr lang="zh-TW" altLang="en-US" sz="1800" kern="1200" dirty="0">
              <a:sym typeface="Wingdings" pitchFamily="2" charset="2"/>
            </a:rPr>
            <a:t>上下限比較，並</a:t>
          </a:r>
          <a:r>
            <a:rPr lang="zh-TW" altLang="en-US" sz="1800" kern="1200" dirty="0">
              <a:solidFill>
                <a:srgbClr val="FF0000"/>
              </a:solidFill>
              <a:sym typeface="Wingdings" pitchFamily="2" charset="2"/>
            </a:rPr>
            <a:t>輸出</a:t>
          </a:r>
          <a:r>
            <a:rPr lang="en-US" altLang="zh-TW" sz="1800" kern="1200" dirty="0">
              <a:solidFill>
                <a:srgbClr val="FF0000"/>
              </a:solidFill>
              <a:sym typeface="Wingdings" pitchFamily="2" charset="2"/>
            </a:rPr>
            <a:t>Pass/Fall</a:t>
          </a:r>
          <a:r>
            <a:rPr lang="zh-TW" altLang="en-US" sz="1800" kern="1200" dirty="0">
              <a:sym typeface="Wingdings" pitchFamily="2" charset="2"/>
            </a:rPr>
            <a:t>，且將量測資料另外建檔轉存於</a:t>
          </a:r>
          <a:r>
            <a:rPr lang="en-US" altLang="zh-TW" sz="1800" kern="1200" dirty="0">
              <a:sym typeface="Wingdings" pitchFamily="2" charset="2"/>
            </a:rPr>
            <a:t>Excel</a:t>
          </a:r>
          <a:r>
            <a:rPr lang="zh-TW" altLang="en-US" sz="1800" kern="1200" dirty="0">
              <a:sym typeface="Wingdings" pitchFamily="2" charset="2"/>
            </a:rPr>
            <a:t>中。</a:t>
          </a:r>
          <a:r>
            <a:rPr lang="en-US" altLang="zh-TW" sz="1800" kern="1200" dirty="0">
              <a:sym typeface="Wingdings" pitchFamily="2" charset="2"/>
            </a:rPr>
            <a:t>(</a:t>
          </a:r>
          <a:r>
            <a:rPr lang="zh-TW" altLang="en-US" sz="1800" kern="1200" dirty="0">
              <a:sym typeface="Wingdings" pitchFamily="2" charset="2"/>
            </a:rPr>
            <a:t>以時間做區隔</a:t>
          </a:r>
          <a:r>
            <a:rPr lang="en-US" altLang="zh-TW" sz="1800" kern="1200" dirty="0">
              <a:sym typeface="Wingdings" pitchFamily="2" charset="2"/>
            </a:rPr>
            <a:t>)</a:t>
          </a:r>
          <a:endParaRPr lang="zh-TW" altLang="en-US" sz="1800" kern="1200" dirty="0"/>
        </a:p>
      </dsp:txBody>
      <dsp:txXfrm>
        <a:off x="271960" y="3425982"/>
        <a:ext cx="5260729" cy="1432495"/>
      </dsp:txXfrm>
    </dsp:sp>
    <dsp:sp modelId="{ADD86B15-EF01-4188-AEAB-DF3695035E41}">
      <dsp:nvSpPr>
        <dsp:cNvPr id="0" name=""/>
        <dsp:cNvSpPr/>
      </dsp:nvSpPr>
      <dsp:spPr>
        <a:xfrm>
          <a:off x="5068883" y="1153902"/>
          <a:ext cx="481849" cy="98905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/>
        </a:p>
      </dsp:txBody>
      <dsp:txXfrm>
        <a:off x="5177299" y="1153902"/>
        <a:ext cx="265017" cy="869801"/>
      </dsp:txXfrm>
    </dsp:sp>
    <dsp:sp modelId="{D05F17DB-7EA7-4DD1-9BE9-F8959779930A}">
      <dsp:nvSpPr>
        <dsp:cNvPr id="0" name=""/>
        <dsp:cNvSpPr/>
      </dsp:nvSpPr>
      <dsp:spPr>
        <a:xfrm>
          <a:off x="5624885" y="2918992"/>
          <a:ext cx="441417" cy="98905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/>
        </a:p>
      </dsp:txBody>
      <dsp:txXfrm>
        <a:off x="5724204" y="2918992"/>
        <a:ext cx="242779" cy="879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5B027-01DA-4069-9E60-F67420AA260F}" type="datetimeFigureOut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74B0D-5782-4749-9AF3-5D67E8A0FBE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4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圖上是以前在公司協助</a:t>
            </a:r>
            <a:r>
              <a:rPr lang="en-US" altLang="zh-TW" dirty="0" smtClean="0"/>
              <a:t>HTC</a:t>
            </a:r>
            <a:r>
              <a:rPr lang="zh-TW" altLang="en-US" dirty="0" smtClean="0"/>
              <a:t>寫</a:t>
            </a:r>
            <a:r>
              <a:rPr lang="en-US" altLang="zh-TW" dirty="0" smtClean="0"/>
              <a:t>FPC</a:t>
            </a:r>
            <a:r>
              <a:rPr lang="zh-TW" altLang="en-US" dirty="0" smtClean="0"/>
              <a:t>測試程式的照片，可以看到除了筆電之外還有</a:t>
            </a:r>
            <a:r>
              <a:rPr lang="en-US" altLang="zh-TW" dirty="0" err="1" smtClean="0"/>
              <a:t>Arduino</a:t>
            </a:r>
            <a:r>
              <a:rPr lang="zh-TW" altLang="en-US" dirty="0" smtClean="0"/>
              <a:t>板及測試用的</a:t>
            </a:r>
            <a:r>
              <a:rPr lang="en-US" altLang="zh-TW" dirty="0" smtClean="0"/>
              <a:t>FPC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我們主要的設計流程為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UI</a:t>
            </a:r>
            <a:r>
              <a:rPr lang="zh-TW" altLang="en-US" dirty="0" smtClean="0"/>
              <a:t>建立</a:t>
            </a:r>
            <a:r>
              <a:rPr lang="en-US" altLang="zh-TW" dirty="0" smtClean="0">
                <a:sym typeface="Wingdings" pitchFamily="2" charset="2"/>
              </a:rPr>
              <a:t>Button</a:t>
            </a:r>
            <a:r>
              <a:rPr lang="zh-TW" altLang="en-US" baseline="0" dirty="0" smtClean="0">
                <a:sym typeface="Wingdings" pitchFamily="2" charset="2"/>
              </a:rPr>
              <a:t> </a:t>
            </a:r>
            <a:r>
              <a:rPr lang="en-US" altLang="zh-TW" baseline="0" dirty="0" smtClean="0">
                <a:sym typeface="Wingdings" pitchFamily="2" charset="2"/>
              </a:rPr>
              <a:t>commands</a:t>
            </a:r>
            <a:r>
              <a:rPr lang="zh-TW" altLang="en-US" baseline="0" dirty="0" smtClean="0">
                <a:sym typeface="Wingdings" pitchFamily="2" charset="2"/>
              </a:rPr>
              <a:t>建立 </a:t>
            </a:r>
            <a:r>
              <a:rPr lang="en-US" altLang="zh-TW" baseline="0" dirty="0" smtClean="0">
                <a:sym typeface="Wingdings" pitchFamily="2" charset="2"/>
              </a:rPr>
              <a:t></a:t>
            </a:r>
            <a:r>
              <a:rPr lang="zh-TW" altLang="en-US" baseline="0" dirty="0" smtClean="0">
                <a:sym typeface="Wingdings" pitchFamily="2" charset="2"/>
              </a:rPr>
              <a:t>連接</a:t>
            </a:r>
            <a:r>
              <a:rPr lang="en-US" altLang="zh-TW" baseline="0" dirty="0" err="1" smtClean="0">
                <a:sym typeface="Wingdings" pitchFamily="2" charset="2"/>
              </a:rPr>
              <a:t>Com_Port</a:t>
            </a:r>
            <a:r>
              <a:rPr lang="en-US" altLang="zh-TW" baseline="0" dirty="0" smtClean="0">
                <a:sym typeface="Wingdings" pitchFamily="2" charset="2"/>
              </a:rPr>
              <a:t> </a:t>
            </a:r>
            <a:r>
              <a:rPr lang="zh-TW" altLang="en-US" baseline="0" dirty="0" smtClean="0">
                <a:sym typeface="Wingdings" pitchFamily="2" charset="2"/>
              </a:rPr>
              <a:t>連接</a:t>
            </a:r>
            <a:r>
              <a:rPr lang="en-US" altLang="zh-TW" baseline="0" dirty="0" err="1" smtClean="0">
                <a:sym typeface="Wingdings" pitchFamily="2" charset="2"/>
              </a:rPr>
              <a:t>Arduino</a:t>
            </a:r>
            <a:r>
              <a:rPr lang="en-US" altLang="zh-TW" baseline="0" dirty="0" smtClean="0">
                <a:sym typeface="Wingdings" pitchFamily="2" charset="2"/>
              </a:rPr>
              <a:t> </a:t>
            </a:r>
            <a:r>
              <a:rPr lang="zh-TW" altLang="en-US" baseline="0" dirty="0" smtClean="0">
                <a:sym typeface="Wingdings" pitchFamily="2" charset="2"/>
              </a:rPr>
              <a:t>測試開始 </a:t>
            </a:r>
            <a:r>
              <a:rPr lang="en-US" altLang="zh-TW" baseline="0" dirty="0" smtClean="0">
                <a:sym typeface="Wingdings" pitchFamily="2" charset="2"/>
              </a:rPr>
              <a:t></a:t>
            </a:r>
            <a:r>
              <a:rPr lang="zh-TW" altLang="en-US" baseline="0" dirty="0" smtClean="0">
                <a:sym typeface="Wingdings" pitchFamily="2" charset="2"/>
              </a:rPr>
              <a:t>測試資料儲存</a:t>
            </a:r>
            <a:endParaRPr lang="en-US" altLang="zh-TW" baseline="0" dirty="0" smtClean="0">
              <a:sym typeface="Wingdings" pitchFamily="2" charset="2"/>
            </a:endParaRPr>
          </a:p>
          <a:p>
            <a:endParaRPr lang="en-US" altLang="zh-TW" baseline="0" dirty="0" smtClean="0">
              <a:sym typeface="Wingdings" pitchFamily="2" charset="2"/>
            </a:endParaRPr>
          </a:p>
          <a:p>
            <a:endParaRPr lang="en-US" altLang="zh-TW" baseline="0" dirty="0" smtClean="0">
              <a:sym typeface="Wingdings" pitchFamily="2" charset="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74B0D-5782-4749-9AF3-5D67E8A0FBE9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FPC</a:t>
            </a:r>
            <a:r>
              <a:rPr lang="en-US" altLang="zh-TW" baseline="0" dirty="0" smtClean="0"/>
              <a:t> test program layout.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74B0D-5782-4749-9AF3-5D67E8A0FBE9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B63A-C135-4A6E-96CB-E039FC53194E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2C1D-CCCC-4603-8D3B-575D4B7FBE20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641C-A081-41B3-93CA-BC40B0FBFA9B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FF8DD-E65F-4EDE-9462-AD4E49EE5F6C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5DD8D-40EE-421B-8D7F-6410F0FFF467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6BDA9-1B66-49F5-8C90-0315458D77FB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92AB-D423-4CC6-A15D-C624C6BCE8E2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F278-F637-4206-81B8-83FC4F34E1D4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C6F2-1103-47EF-AF7A-6227F7BF8FE3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96C-3465-4CC0-8FAB-5AF19FA47875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3D4A-680F-4D28-92ED-C22E520E31EE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74128-0328-4AD2-BD57-AE4FB3D1D07F}" type="datetime1">
              <a:rPr lang="zh-TW" altLang="en-US" smtClean="0"/>
              <a:pPr/>
              <a:t>2020/4/23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1C841-6A89-4898-857A-5B8EF4D2496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615637"/>
            <a:ext cx="2160240" cy="21307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827584" y="0"/>
            <a:ext cx="7772400" cy="2403698"/>
          </a:xfrm>
        </p:spPr>
        <p:txBody>
          <a:bodyPr>
            <a:normAutofit/>
          </a:bodyPr>
          <a:lstStyle/>
          <a:p>
            <a:r>
              <a:rPr lang="en-US" altLang="zh-TW" sz="4900" dirty="0" smtClean="0"/>
              <a:t>Software Interview</a:t>
            </a:r>
            <a:br>
              <a:rPr lang="en-US" altLang="zh-TW" sz="4900" dirty="0" smtClean="0"/>
            </a:br>
            <a:r>
              <a:rPr lang="en-US" altLang="zh-TW" sz="3600" i="1" dirty="0" smtClean="0">
                <a:solidFill>
                  <a:srgbClr val="0070C0"/>
                </a:solidFill>
              </a:rPr>
              <a:t>Python &amp; Website Portfolio</a:t>
            </a:r>
            <a:endParaRPr lang="zh-TW" altLang="en-US" sz="3600" i="1" dirty="0">
              <a:solidFill>
                <a:srgbClr val="0070C0"/>
              </a:solidFill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>
          <a:xfrm>
            <a:off x="1331640" y="4509120"/>
            <a:ext cx="7448872" cy="175260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			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en-US" altLang="zh-TW" dirty="0" smtClean="0"/>
              <a:t>				</a:t>
            </a:r>
            <a:endParaRPr lang="en-US" altLang="zh-TW" dirty="0"/>
          </a:p>
          <a:p>
            <a:pPr algn="r"/>
            <a:r>
              <a:rPr lang="en-US" altLang="zh-TW" dirty="0" smtClean="0"/>
              <a:t>					</a:t>
            </a:r>
            <a:r>
              <a:rPr lang="en-US" altLang="zh-TW" sz="2400" dirty="0"/>
              <a:t>	</a:t>
            </a:r>
            <a:r>
              <a:rPr lang="en-US" altLang="zh-TW" sz="2400" dirty="0" smtClean="0"/>
              <a:t>					</a:t>
            </a:r>
            <a:r>
              <a:rPr lang="zh-TW" altLang="en-US" sz="3100" dirty="0" smtClean="0">
                <a:solidFill>
                  <a:schemeClr val="tx1"/>
                </a:solidFill>
              </a:rPr>
              <a:t>雷承憲 </a:t>
            </a:r>
            <a:r>
              <a:rPr lang="en-US" altLang="zh-TW" sz="3100" dirty="0" smtClean="0">
                <a:solidFill>
                  <a:schemeClr val="tx1"/>
                </a:solidFill>
              </a:rPr>
              <a:t>Ray Lei</a:t>
            </a:r>
          </a:p>
          <a:p>
            <a:pPr algn="r"/>
            <a:r>
              <a:rPr lang="en-US" altLang="zh-TW" sz="2800" dirty="0" smtClean="0">
                <a:solidFill>
                  <a:schemeClr val="tx1"/>
                </a:solidFill>
              </a:rPr>
              <a:t>2020/04/24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algn="r"/>
            <a:endParaRPr lang="zh-TW" altLang="en-US" sz="31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433289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7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857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CSV sort out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0" y="1946443"/>
            <a:ext cx="2995041" cy="44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46443"/>
            <a:ext cx="4608512" cy="44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03484" y="141883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CSV file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5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1" y="1087905"/>
            <a:ext cx="478582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093" y="1087905"/>
            <a:ext cx="4298950" cy="54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964695" y="476672"/>
            <a:ext cx="100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Result -1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796136" y="476672"/>
            <a:ext cx="100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Result -2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4716016" y="568170"/>
            <a:ext cx="0" cy="6152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930382" y="1578610"/>
            <a:ext cx="201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(1) CSV information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411759" y="3603504"/>
            <a:ext cx="2183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(2) Choose Person to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p</a:t>
            </a:r>
            <a:r>
              <a:rPr lang="en-US" altLang="zh-TW" dirty="0" smtClean="0">
                <a:solidFill>
                  <a:srgbClr val="FF0000"/>
                </a:solidFill>
              </a:rPr>
              <a:t>rint the 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0131" y="3068960"/>
            <a:ext cx="44298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707642" y="5476582"/>
            <a:ext cx="17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(3) Rank the 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41499" y="927330"/>
            <a:ext cx="1792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(3) Rank the 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50381" y="10734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CSV sort out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382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CSV sort out – Source code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" y="1484784"/>
            <a:ext cx="478978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51" y="1484784"/>
            <a:ext cx="4844810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93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GUI (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Sentons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Intern for FPC test)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CSV sort out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Stoke analysis in Amazon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Python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scrumb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Ptt</a:t>
            </a:r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Python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sklearn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for linear regression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5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Stoke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351285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908720"/>
            <a:ext cx="3771317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490" y="4175179"/>
            <a:ext cx="2952328" cy="268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627784" y="1001425"/>
            <a:ext cx="1002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Result -1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24328" y="980728"/>
            <a:ext cx="1002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Result 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77452" y="4293096"/>
            <a:ext cx="1002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Result 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1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Stoke – Source code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59423"/>
            <a:ext cx="6912768" cy="601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9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GUI (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Sentons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Intern for FPC test)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CSV sort out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Stoke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Python </a:t>
            </a:r>
            <a:r>
              <a:rPr lang="en-US" altLang="zh-TW" dirty="0" err="1" smtClean="0"/>
              <a:t>scrumb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Ptt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Python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sklearn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for linear regression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5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</a:t>
            </a:r>
            <a:r>
              <a:rPr lang="en-US" altLang="zh-TW" dirty="0" err="1" smtClean="0"/>
              <a:t>crumb</a:t>
            </a:r>
            <a:r>
              <a:rPr lang="en-US" altLang="zh-TW" dirty="0" smtClean="0"/>
              <a:t> </a:t>
            </a:r>
            <a:r>
              <a:rPr lang="en-US" altLang="zh-TW" dirty="0" err="1"/>
              <a:t>Ptt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6403"/>
            <a:ext cx="8229600" cy="3833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62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325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S</a:t>
            </a:r>
            <a:r>
              <a:rPr lang="en-US" altLang="zh-TW" dirty="0" err="1" smtClean="0"/>
              <a:t>crumb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Ptt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1665"/>
            <a:ext cx="2295536" cy="2785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182428"/>
            <a:ext cx="2045592" cy="275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965125"/>
            <a:ext cx="1775500" cy="318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56927"/>
            <a:ext cx="1677363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048" y="4012911"/>
            <a:ext cx="1573541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331640" y="965125"/>
            <a:ext cx="1002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Result -1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54349" y="1006999"/>
            <a:ext cx="1002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Result 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812360" y="1023196"/>
            <a:ext cx="1002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Result 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32493" y="4653136"/>
            <a:ext cx="1002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Result </a:t>
            </a:r>
            <a:r>
              <a:rPr lang="en-US" altLang="zh-TW" dirty="0" smtClean="0"/>
              <a:t>-4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836145" y="4653136"/>
            <a:ext cx="1002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Result </a:t>
            </a:r>
            <a:r>
              <a:rPr lang="en-US" altLang="zh-TW" dirty="0" smtClean="0"/>
              <a:t>-5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445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4" y="708025"/>
            <a:ext cx="4368800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20" y="188640"/>
            <a:ext cx="458058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88" y="3805625"/>
            <a:ext cx="4185044" cy="365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97107" y="116632"/>
            <a:ext cx="2588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S</a:t>
            </a:r>
            <a:r>
              <a:rPr lang="en-US" altLang="zh-TW" dirty="0" err="1" smtClean="0"/>
              <a:t>crumb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Ptt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Source 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153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Table of contents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800" dirty="0" smtClean="0"/>
              <a:t>Personal Introduction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800" dirty="0" smtClean="0"/>
              <a:t>Python project ( GUI / CSV sort / </a:t>
            </a:r>
            <a:r>
              <a:rPr lang="en-US" altLang="zh-TW" sz="2800" dirty="0" err="1" smtClean="0"/>
              <a:t>Scrumb</a:t>
            </a:r>
            <a:r>
              <a:rPr lang="en-US" altLang="zh-TW" sz="2800" dirty="0" smtClean="0"/>
              <a:t> / 				           </a:t>
            </a:r>
            <a:r>
              <a:rPr lang="en-US" altLang="zh-TW" sz="2800" dirty="0" smtClean="0"/>
              <a:t>Stoke/</a:t>
            </a:r>
            <a:r>
              <a:rPr lang="en-US" altLang="zh-TW" sz="2800" dirty="0" err="1" smtClean="0"/>
              <a:t>Sklearn</a:t>
            </a:r>
            <a:r>
              <a:rPr lang="en-US" altLang="zh-TW" sz="2800" dirty="0" smtClean="0"/>
              <a:t>)</a:t>
            </a:r>
            <a:endParaRPr lang="en-US" altLang="zh-TW" sz="16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TW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800" dirty="0" smtClean="0"/>
              <a:t>Website project (Complete front-end website)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800" dirty="0" smtClean="0"/>
              <a:t>Machine learning Discussion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06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GUI (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Sentons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Intern for FPC test)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CSV sort out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Stoke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Python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scrumb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Ptt</a:t>
            </a:r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Python </a:t>
            </a:r>
            <a:r>
              <a:rPr lang="en-US" altLang="zh-TW" dirty="0" err="1" smtClean="0"/>
              <a:t>sklearn</a:t>
            </a:r>
            <a:r>
              <a:rPr lang="en-US" altLang="zh-TW" dirty="0" smtClean="0"/>
              <a:t>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5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Sklearn</a:t>
            </a:r>
            <a:r>
              <a:rPr lang="en-US" altLang="zh-TW" dirty="0" smtClean="0"/>
              <a:t> </a:t>
            </a:r>
            <a:r>
              <a:rPr lang="en-US" altLang="zh-TW" dirty="0"/>
              <a:t>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68760"/>
            <a:ext cx="4235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499992" y="1205012"/>
            <a:ext cx="20435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Total feature names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99992" y="1772816"/>
            <a:ext cx="620554" cy="3693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499228" y="2724052"/>
            <a:ext cx="76469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Target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652120" y="1772816"/>
            <a:ext cx="2957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Data + Target , then learning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 Get the predicted function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 Test!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340" y="2849910"/>
            <a:ext cx="34671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4270946" y="1268760"/>
            <a:ext cx="45719" cy="30558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270946" y="1620024"/>
            <a:ext cx="45719" cy="80086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270946" y="2492896"/>
            <a:ext cx="45719" cy="36724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2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zh-TW" dirty="0" err="1"/>
              <a:t>Sklearn</a:t>
            </a:r>
            <a:r>
              <a:rPr lang="en-US" altLang="zh-TW" dirty="0"/>
              <a:t>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68" y="980728"/>
            <a:ext cx="2766060" cy="272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908720"/>
            <a:ext cx="267163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3933056"/>
            <a:ext cx="277753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4031112"/>
            <a:ext cx="283191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8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Source code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0768"/>
            <a:ext cx="4320480" cy="488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8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Website -1  &amp; video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228184" y="5805264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Video </a:t>
            </a:r>
            <a:r>
              <a:rPr lang="zh-TW" altLang="en-US" dirty="0" smtClean="0"/>
              <a:t>請詳見</a:t>
            </a:r>
            <a:r>
              <a:rPr lang="en-US" altLang="zh-TW" dirty="0" smtClean="0"/>
              <a:t>mail</a:t>
            </a:r>
            <a:r>
              <a:rPr lang="zh-TW" altLang="en-US" dirty="0" smtClean="0"/>
              <a:t> 附件</a:t>
            </a:r>
            <a:endParaRPr lang="zh-TW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701806" cy="4320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1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4463"/>
            <a:ext cx="8229600" cy="1143000"/>
          </a:xfrm>
        </p:spPr>
        <p:txBody>
          <a:bodyPr/>
          <a:lstStyle/>
          <a:p>
            <a:r>
              <a:rPr lang="en-US" altLang="zh-TW" dirty="0"/>
              <a:t>Website 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08720"/>
            <a:ext cx="6552728" cy="57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2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Website 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29600" cy="382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65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Website-4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95" y="1600200"/>
            <a:ext cx="566400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47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Website-5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46947"/>
            <a:ext cx="6172200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64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Machine learning </a:t>
            </a:r>
            <a:r>
              <a:rPr lang="en-US" altLang="zh-TW" dirty="0" smtClean="0"/>
              <a:t>Discussion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/>
              <a:t>透過學習函數來分類</a:t>
            </a:r>
            <a:r>
              <a:rPr lang="en-US" altLang="zh-TW" sz="2800" dirty="0"/>
              <a:t>Data</a:t>
            </a:r>
            <a:r>
              <a:rPr lang="zh-TW" altLang="en-US" sz="2800" dirty="0"/>
              <a:t>，預測</a:t>
            </a:r>
            <a:r>
              <a:rPr lang="zh-TW" altLang="en-US" sz="2800" dirty="0" smtClean="0"/>
              <a:t>未來。</a:t>
            </a:r>
            <a:endParaRPr lang="zh-TW" altLang="en-US" sz="28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TW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800" dirty="0" smtClean="0"/>
              <a:t>學習</a:t>
            </a:r>
            <a:r>
              <a:rPr lang="zh-TW" altLang="en-US" sz="2800" dirty="0"/>
              <a:t>函數的兩大方法 </a:t>
            </a:r>
            <a:r>
              <a:rPr lang="en-US" altLang="zh-TW" sz="2800" dirty="0"/>
              <a:t>: </a:t>
            </a:r>
          </a:p>
          <a:p>
            <a:pPr marL="0" indent="0">
              <a:buNone/>
            </a:pPr>
            <a:r>
              <a:rPr lang="en-US" altLang="zh-TW" sz="2000" dirty="0" smtClean="0"/>
              <a:t>(1)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監督式學習 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(SVM)</a:t>
            </a:r>
          </a:p>
          <a:p>
            <a:pPr marL="0" indent="0">
              <a:buNone/>
            </a:pPr>
            <a:r>
              <a:rPr lang="en-US" altLang="zh-TW" sz="2000" dirty="0" smtClean="0">
                <a:sym typeface="Wingdings" panose="05000000000000000000" pitchFamily="2" charset="2"/>
              </a:rPr>
              <a:t></a:t>
            </a:r>
            <a:r>
              <a:rPr lang="zh-TW" altLang="en-US" sz="2000" dirty="0" smtClean="0">
                <a:sym typeface="Wingdings" panose="05000000000000000000" pitchFamily="2" charset="2"/>
              </a:rPr>
              <a:t>透過學習已有的數據，來預測之後輸入的數據。</a:t>
            </a:r>
            <a:endParaRPr lang="en-US" altLang="zh-TW" sz="20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000" dirty="0" smtClean="0">
                <a:sym typeface="Wingdings" panose="05000000000000000000" pitchFamily="2" charset="2"/>
              </a:rPr>
              <a:t></a:t>
            </a:r>
            <a:r>
              <a:rPr lang="zh-TW" altLang="en-US" sz="2000" dirty="0" smtClean="0">
                <a:sym typeface="Wingdings" panose="05000000000000000000" pitchFamily="2" charset="2"/>
              </a:rPr>
              <a:t>增加數據學習量，代表提高預測準度。</a:t>
            </a:r>
            <a:endParaRPr lang="en-US" altLang="zh-TW" sz="20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/>
              <a:t>(2)</a:t>
            </a:r>
            <a:r>
              <a:rPr lang="zh-TW" altLang="en-US" sz="2000" b="1" dirty="0" smtClean="0"/>
              <a:t>非監督式學習</a:t>
            </a:r>
            <a:r>
              <a:rPr lang="en-US" altLang="zh-TW" sz="2000" b="1" dirty="0" smtClean="0"/>
              <a:t>(K-MEANS)</a:t>
            </a:r>
            <a:endParaRPr lang="zh-TW" altLang="en-US" sz="2000" b="1" dirty="0"/>
          </a:p>
          <a:p>
            <a:pPr marL="0" indent="0">
              <a:buNone/>
            </a:pPr>
            <a:r>
              <a:rPr lang="en-US" altLang="zh-TW" sz="2000" dirty="0" smtClean="0">
                <a:sym typeface="Wingdings" panose="05000000000000000000" pitchFamily="2" charset="2"/>
              </a:rPr>
              <a:t></a:t>
            </a:r>
            <a:r>
              <a:rPr lang="zh-TW" altLang="en-US" sz="2000" dirty="0" smtClean="0">
                <a:sym typeface="Wingdings" panose="05000000000000000000" pitchFamily="2" charset="2"/>
              </a:rPr>
              <a:t>當數據大量且不具分類時使用</a:t>
            </a:r>
            <a:r>
              <a:rPr lang="zh-TW" altLang="en-US" sz="2800" dirty="0" smtClean="0">
                <a:sym typeface="Wingdings" panose="05000000000000000000" pitchFamily="2" charset="2"/>
              </a:rPr>
              <a:t>。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Personal Introduction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85791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TW" altLang="en-US" sz="1800" b="1" u="sng" dirty="0" smtClean="0"/>
              <a:t>學歷</a:t>
            </a:r>
            <a:r>
              <a:rPr lang="en-US" altLang="zh-TW" sz="1800" b="1" dirty="0" smtClean="0"/>
              <a:t>:</a:t>
            </a:r>
          </a:p>
          <a:p>
            <a:pPr>
              <a:buNone/>
            </a:pPr>
            <a:r>
              <a:rPr lang="zh-TW" altLang="en-US" sz="1800" dirty="0" smtClean="0"/>
              <a:t>交通大學電子所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固態組</a:t>
            </a:r>
            <a:r>
              <a:rPr lang="en-US" altLang="zh-TW" sz="1800" dirty="0" smtClean="0"/>
              <a:t>)</a:t>
            </a:r>
          </a:p>
          <a:p>
            <a:pPr>
              <a:buNone/>
            </a:pPr>
            <a:r>
              <a:rPr lang="zh-TW" altLang="en-US" sz="1800" dirty="0" smtClean="0"/>
              <a:t>中興大學物理系</a:t>
            </a:r>
            <a:endParaRPr lang="en-US" altLang="zh-TW" sz="1800" dirty="0" smtClean="0"/>
          </a:p>
          <a:p>
            <a:pPr>
              <a:buNone/>
            </a:pPr>
            <a:endParaRPr lang="en-US" altLang="zh-TW" sz="1800" b="1" dirty="0"/>
          </a:p>
          <a:p>
            <a:pPr>
              <a:buNone/>
            </a:pPr>
            <a:r>
              <a:rPr lang="zh-TW" altLang="en-US" sz="1800" b="1" u="sng" dirty="0" smtClean="0"/>
              <a:t>家鄉</a:t>
            </a:r>
            <a:r>
              <a:rPr lang="en-US" altLang="zh-TW" sz="1800" b="1" dirty="0" smtClean="0"/>
              <a:t>:</a:t>
            </a:r>
            <a:r>
              <a:rPr lang="zh-TW" altLang="en-US" sz="1800" dirty="0" smtClean="0"/>
              <a:t>高雄鳳山</a:t>
            </a:r>
            <a:endParaRPr lang="en-US" altLang="zh-TW" sz="1800" dirty="0" smtClean="0"/>
          </a:p>
          <a:p>
            <a:pPr>
              <a:buNone/>
            </a:pPr>
            <a:endParaRPr lang="en-US" altLang="zh-TW" sz="1800" dirty="0"/>
          </a:p>
          <a:p>
            <a:pPr>
              <a:buNone/>
            </a:pPr>
            <a:r>
              <a:rPr lang="zh-TW" altLang="en-US" sz="1800" b="1" u="sng" dirty="0" smtClean="0"/>
              <a:t>興趣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 </a:t>
            </a:r>
            <a:r>
              <a:rPr lang="zh-TW" altLang="en-US" sz="1800" dirty="0" smtClean="0"/>
              <a:t>健身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拍電影</a:t>
            </a:r>
            <a:r>
              <a:rPr lang="en-US" altLang="zh-TW" sz="1800" dirty="0" smtClean="0"/>
              <a:t>(</a:t>
            </a:r>
            <a:r>
              <a:rPr lang="zh-TW" altLang="en-US" sz="1800" dirty="0" smtClean="0">
                <a:solidFill>
                  <a:srgbClr val="FF0000"/>
                </a:solidFill>
              </a:rPr>
              <a:t>微電影曾拿過佳作</a:t>
            </a:r>
            <a:r>
              <a:rPr lang="en-US" altLang="zh-TW" sz="1800" dirty="0" smtClean="0"/>
              <a:t>)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街舞</a:t>
            </a:r>
            <a:endParaRPr lang="en-US" altLang="zh-TW" sz="1800" dirty="0" smtClean="0"/>
          </a:p>
          <a:p>
            <a:pPr>
              <a:buNone/>
            </a:pPr>
            <a:endParaRPr lang="en-US" altLang="zh-TW" sz="1800" dirty="0"/>
          </a:p>
          <a:p>
            <a:pPr>
              <a:buNone/>
            </a:pPr>
            <a:r>
              <a:rPr lang="zh-TW" altLang="en-US" sz="1800" b="1" u="sng" dirty="0" smtClean="0"/>
              <a:t>專業及修課領域</a:t>
            </a:r>
            <a:r>
              <a:rPr lang="en-US" altLang="zh-TW" sz="1800" dirty="0" smtClean="0"/>
              <a:t>:</a:t>
            </a:r>
            <a:r>
              <a:rPr lang="zh-TW" altLang="en-US" sz="1800" dirty="0" smtClean="0"/>
              <a:t> </a:t>
            </a:r>
            <a:endParaRPr lang="en-US" altLang="zh-TW" sz="1800" dirty="0" smtClean="0"/>
          </a:p>
          <a:p>
            <a:pPr>
              <a:buNone/>
            </a:pPr>
            <a:r>
              <a:rPr lang="zh-TW" altLang="en-US" sz="1800" dirty="0" smtClean="0"/>
              <a:t>固態電子元件、積體電路製程技術、</a:t>
            </a:r>
            <a:r>
              <a:rPr lang="en-US" altLang="zh-TW" sz="1800" dirty="0" smtClean="0"/>
              <a:t>ESD</a:t>
            </a:r>
            <a:r>
              <a:rPr lang="zh-TW" altLang="en-US" sz="1800" dirty="0" smtClean="0"/>
              <a:t>靜電防護、數位邏輯設計、</a:t>
            </a:r>
            <a:endParaRPr lang="en-US" altLang="zh-TW" sz="1800" dirty="0" smtClean="0"/>
          </a:p>
          <a:p>
            <a:pPr>
              <a:buNone/>
            </a:pPr>
            <a:r>
              <a:rPr lang="zh-TW" altLang="en-US" sz="1800" dirty="0" smtClean="0"/>
              <a:t>類比電路設計、程式設計</a:t>
            </a:r>
            <a:r>
              <a:rPr lang="en-US" altLang="zh-TW" sz="1800" dirty="0" smtClean="0"/>
              <a:t>(Python, C++, C)</a:t>
            </a:r>
          </a:p>
          <a:p>
            <a:pPr>
              <a:buNone/>
            </a:pPr>
            <a:endParaRPr lang="en-US" altLang="zh-TW" sz="1800" dirty="0"/>
          </a:p>
          <a:p>
            <a:pPr>
              <a:buNone/>
            </a:pPr>
            <a:r>
              <a:rPr lang="zh-TW" altLang="en-US" sz="1800" b="1" u="sng" dirty="0" smtClean="0"/>
              <a:t>實習經驗</a:t>
            </a:r>
            <a:r>
              <a:rPr lang="en-US" altLang="zh-TW" sz="1800" b="1" dirty="0" smtClean="0"/>
              <a:t>:</a:t>
            </a:r>
            <a:r>
              <a:rPr lang="zh-TW" altLang="en-US" sz="1800" b="1" dirty="0" smtClean="0"/>
              <a:t> </a:t>
            </a:r>
            <a:endParaRPr lang="en-US" altLang="zh-TW" sz="1800" b="1" dirty="0" smtClean="0"/>
          </a:p>
          <a:p>
            <a:pPr>
              <a:buNone/>
            </a:pPr>
            <a:r>
              <a:rPr lang="zh-TW" altLang="en-US" sz="1800" b="1" dirty="0" smtClean="0"/>
              <a:t>工研院 </a:t>
            </a:r>
            <a:r>
              <a:rPr lang="en-US" altLang="zh-TW" sz="1800" b="1" dirty="0" smtClean="0"/>
              <a:t>- </a:t>
            </a:r>
            <a:r>
              <a:rPr lang="zh-TW" altLang="en-US" sz="1800" dirty="0" smtClean="0"/>
              <a:t>協助</a:t>
            </a:r>
            <a:r>
              <a:rPr lang="en-US" altLang="zh-TW" sz="1800" dirty="0" smtClean="0"/>
              <a:t>VASP</a:t>
            </a:r>
            <a:r>
              <a:rPr lang="zh-TW" altLang="en-US" sz="1800" dirty="0" smtClean="0"/>
              <a:t>程式執行、</a:t>
            </a:r>
            <a:r>
              <a:rPr lang="zh-TW" altLang="en-US" sz="1800" dirty="0" smtClean="0">
                <a:solidFill>
                  <a:srgbClr val="FF0000"/>
                </a:solidFill>
              </a:rPr>
              <a:t>整理專利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TW" sz="1800" b="1" dirty="0" err="1" smtClean="0">
                <a:solidFill>
                  <a:srgbClr val="0070C0"/>
                </a:solidFill>
              </a:rPr>
              <a:t>Sentons</a:t>
            </a:r>
            <a:r>
              <a:rPr lang="en-US" altLang="zh-TW" sz="1800" b="1" dirty="0" smtClean="0">
                <a:solidFill>
                  <a:srgbClr val="0070C0"/>
                </a:solidFill>
              </a:rPr>
              <a:t>(</a:t>
            </a:r>
            <a:r>
              <a:rPr lang="zh-TW" altLang="en-US" sz="1800" b="1" dirty="0" smtClean="0">
                <a:solidFill>
                  <a:srgbClr val="0070C0"/>
                </a:solidFill>
              </a:rPr>
              <a:t>美商</a:t>
            </a:r>
            <a:r>
              <a:rPr lang="en-US" altLang="zh-TW" sz="1800" b="1" dirty="0" smtClean="0">
                <a:solidFill>
                  <a:srgbClr val="0070C0"/>
                </a:solidFill>
              </a:rPr>
              <a:t>) - </a:t>
            </a:r>
            <a:r>
              <a:rPr lang="zh-TW" altLang="en-US" sz="1800" dirty="0" smtClean="0">
                <a:solidFill>
                  <a:srgbClr val="0070C0"/>
                </a:solidFill>
              </a:rPr>
              <a:t>利用</a:t>
            </a:r>
            <a:r>
              <a:rPr lang="en-US" altLang="zh-TW" sz="1800" dirty="0" smtClean="0">
                <a:solidFill>
                  <a:srgbClr val="0070C0"/>
                </a:solidFill>
              </a:rPr>
              <a:t>Python</a:t>
            </a:r>
            <a:r>
              <a:rPr lang="zh-TW" altLang="en-US" sz="1800" dirty="0" smtClean="0">
                <a:solidFill>
                  <a:srgbClr val="0070C0"/>
                </a:solidFill>
              </a:rPr>
              <a:t>撰寫</a:t>
            </a:r>
            <a:r>
              <a:rPr lang="en-US" altLang="zh-TW" sz="1800" dirty="0" smtClean="0">
                <a:solidFill>
                  <a:srgbClr val="0070C0"/>
                </a:solidFill>
              </a:rPr>
              <a:t>UI</a:t>
            </a:r>
            <a:r>
              <a:rPr lang="zh-TW" altLang="en-US" sz="1800" dirty="0" smtClean="0">
                <a:solidFill>
                  <a:srgbClr val="0070C0"/>
                </a:solidFill>
              </a:rPr>
              <a:t>並搭配</a:t>
            </a:r>
            <a:r>
              <a:rPr lang="en-US" altLang="zh-TW" sz="1800" dirty="0" err="1" smtClean="0">
                <a:solidFill>
                  <a:srgbClr val="0070C0"/>
                </a:solidFill>
              </a:rPr>
              <a:t>Arduino</a:t>
            </a:r>
            <a:r>
              <a:rPr lang="zh-TW" altLang="en-US" sz="1800" dirty="0" smtClean="0">
                <a:solidFill>
                  <a:srgbClr val="0070C0"/>
                </a:solidFill>
              </a:rPr>
              <a:t>應用在</a:t>
            </a:r>
            <a:r>
              <a:rPr lang="en-US" altLang="zh-TW" sz="1800" dirty="0" smtClean="0">
                <a:solidFill>
                  <a:srgbClr val="0070C0"/>
                </a:solidFill>
              </a:rPr>
              <a:t>FPC</a:t>
            </a:r>
            <a:r>
              <a:rPr lang="zh-TW" altLang="en-US" sz="1800" dirty="0" smtClean="0">
                <a:solidFill>
                  <a:srgbClr val="0070C0"/>
                </a:solidFill>
              </a:rPr>
              <a:t>測試程式</a:t>
            </a:r>
            <a:endParaRPr lang="en-US" altLang="zh-TW" sz="1800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zh-TW" sz="18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zh-TW" altLang="en-US" sz="1800" b="1" u="sng" dirty="0" smtClean="0"/>
              <a:t>工作經驗</a:t>
            </a:r>
            <a:r>
              <a:rPr lang="en-US" altLang="zh-TW" sz="1800" b="1" u="sng" dirty="0" smtClean="0"/>
              <a:t>:</a:t>
            </a:r>
          </a:p>
          <a:p>
            <a:pPr>
              <a:buNone/>
            </a:pPr>
            <a:r>
              <a:rPr lang="zh-TW" altLang="en-US" sz="2000" b="1" dirty="0" smtClean="0"/>
              <a:t>力旺電子 </a:t>
            </a:r>
            <a:r>
              <a:rPr lang="en-US" altLang="zh-TW" sz="2000" b="1" dirty="0" smtClean="0"/>
              <a:t>-</a:t>
            </a:r>
            <a:r>
              <a:rPr lang="zh-TW" altLang="en-US" sz="2000" b="1" dirty="0" smtClean="0"/>
              <a:t>  產品測試工程師 </a:t>
            </a:r>
            <a:r>
              <a:rPr lang="en-US" altLang="zh-TW" sz="2000" b="1" dirty="0" smtClean="0"/>
              <a:t>(</a:t>
            </a:r>
            <a:r>
              <a:rPr lang="zh-TW" altLang="en-US" sz="2000" b="1" dirty="0" smtClean="0"/>
              <a:t>負責撰寫機台程式測試</a:t>
            </a:r>
            <a:r>
              <a:rPr lang="en-US" altLang="zh-TW" sz="2000" b="1" dirty="0" smtClean="0"/>
              <a:t>IP</a:t>
            </a:r>
            <a:r>
              <a:rPr lang="en-US" altLang="zh-TW" sz="2000" b="1" dirty="0"/>
              <a:t>/</a:t>
            </a:r>
            <a:r>
              <a:rPr lang="zh-TW" altLang="en-US" sz="2000" b="1" dirty="0" smtClean="0"/>
              <a:t>產品</a:t>
            </a:r>
            <a:r>
              <a:rPr lang="zh-TW" altLang="en-US" sz="2000" b="1" dirty="0"/>
              <a:t>良率分析</a:t>
            </a:r>
            <a:r>
              <a:rPr lang="en-US" altLang="zh-TW" sz="2000" b="1" dirty="0"/>
              <a:t>)</a:t>
            </a:r>
          </a:p>
          <a:p>
            <a:pPr>
              <a:buNone/>
            </a:pPr>
            <a:endParaRPr lang="en-US" altLang="zh-TW" sz="2000" dirty="0" smtClean="0"/>
          </a:p>
          <a:p>
            <a:pPr>
              <a:buNone/>
            </a:pPr>
            <a:endParaRPr lang="en-US" altLang="zh-TW" sz="2000" dirty="0"/>
          </a:p>
          <a:p>
            <a:pPr>
              <a:buNone/>
            </a:pP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54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Discussion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" y="1597997"/>
            <a:ext cx="4361014" cy="215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45469"/>
            <a:ext cx="4499992" cy="206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71" y="1583750"/>
            <a:ext cx="4392488" cy="206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33" y="3945469"/>
            <a:ext cx="4483006" cy="206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4499992" y="1583750"/>
            <a:ext cx="0" cy="4869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2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Discussion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487999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09" y="1484784"/>
            <a:ext cx="3775957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00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57290" y="2714620"/>
            <a:ext cx="7286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sz="4800" b="1" dirty="0"/>
              <a:t>Thank for your attention</a:t>
            </a:r>
            <a:endParaRPr lang="zh-TW" altLang="en-US" sz="4800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GUI (</a:t>
            </a:r>
            <a:r>
              <a:rPr lang="en-US" altLang="zh-TW" dirty="0" err="1" smtClean="0"/>
              <a:t>Sentons</a:t>
            </a:r>
            <a:r>
              <a:rPr lang="en-US" altLang="zh-TW" dirty="0" smtClean="0"/>
              <a:t> Intern for FPC test)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CSV sort out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Stoke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Python </a:t>
            </a:r>
            <a:r>
              <a:rPr lang="en-US" altLang="zh-TW" dirty="0" err="1" smtClean="0"/>
              <a:t>scrumb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Ptt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Python </a:t>
            </a:r>
            <a:r>
              <a:rPr lang="en-US" altLang="zh-TW" dirty="0" err="1" smtClean="0"/>
              <a:t>sklearn</a:t>
            </a:r>
            <a:r>
              <a:rPr lang="en-US" altLang="zh-TW" dirty="0" smtClean="0"/>
              <a:t> for linear regression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08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GUI (</a:t>
            </a:r>
            <a:r>
              <a:rPr lang="en-US" altLang="zh-TW" dirty="0" err="1" smtClean="0"/>
              <a:t>Sentons</a:t>
            </a:r>
            <a:r>
              <a:rPr lang="en-US" altLang="zh-TW" dirty="0" smtClean="0"/>
              <a:t> Intern for FPC test)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CSV sort out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Stoke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Python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scrumb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Ptt</a:t>
            </a:r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Python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sklearn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for linear regression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5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ACEA545-4AD1-4732-8541-3042DEB8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04" y="211358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cs typeface="Calibri"/>
              </a:rPr>
              <a:t>GUI (</a:t>
            </a:r>
            <a:r>
              <a:rPr lang="en-US" altLang="zh-TW" dirty="0" err="1" smtClean="0">
                <a:cs typeface="Calibri"/>
              </a:rPr>
              <a:t>Sentons</a:t>
            </a:r>
            <a:r>
              <a:rPr lang="en-US" altLang="zh-TW" dirty="0" smtClean="0">
                <a:cs typeface="Calibri"/>
              </a:rPr>
              <a:t> Intern)</a:t>
            </a:r>
            <a:endParaRPr lang="zh-TW" altLang="en-US" dirty="0"/>
          </a:p>
        </p:txBody>
      </p:sp>
      <p:pic>
        <p:nvPicPr>
          <p:cNvPr id="4" name="圖片 4" descr="一張含有 室內, 牆, 桌, 書桌 的圖片&#10;&#10;描述是以非常高的可信度產生">
            <a:extLst>
              <a:ext uri="{FF2B5EF4-FFF2-40B4-BE49-F238E27FC236}">
                <a16:creationId xmlns:a16="http://schemas.microsoft.com/office/drawing/2014/main" xmlns="" id="{BA9B7D26-C0DB-4A19-A87B-3DB15E46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29120" y="699650"/>
            <a:ext cx="2886961" cy="4916637"/>
          </a:xfrm>
          <a:prstGeom prst="rect">
            <a:avLst/>
          </a:prstGeom>
        </p:spPr>
      </p:pic>
      <p:pic>
        <p:nvPicPr>
          <p:cNvPr id="14" name="圖片 14" descr="一張含有 文字 的圖片&#10;&#10;描述是以非常高的可信度產生">
            <a:extLst>
              <a:ext uri="{FF2B5EF4-FFF2-40B4-BE49-F238E27FC236}">
                <a16:creationId xmlns:a16="http://schemas.microsoft.com/office/drawing/2014/main" xmlns="" id="{793FA993-0420-4F5B-9EC6-42BF60337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18" y="1751142"/>
            <a:ext cx="3941982" cy="39531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43175" y="2200908"/>
            <a:ext cx="1785950" cy="1500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28993" y="1700842"/>
            <a:ext cx="714380" cy="7858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214679" y="3843982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rgbClr val="FF0000"/>
                </a:solidFill>
              </a:rPr>
              <a:t>Arduino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500430" y="142873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FPC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14942" y="1714488"/>
            <a:ext cx="3643338" cy="85725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286380" y="4357694"/>
            <a:ext cx="3786214" cy="2143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214942" y="5143512"/>
            <a:ext cx="2071702" cy="5715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04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034" y="-142900"/>
            <a:ext cx="8229600" cy="1143000"/>
          </a:xfrm>
        </p:spPr>
        <p:txBody>
          <a:bodyPr/>
          <a:lstStyle/>
          <a:p>
            <a:r>
              <a:rPr lang="en-US" altLang="zh-TW" dirty="0">
                <a:cs typeface="Calibri"/>
              </a:rPr>
              <a:t>GUI (</a:t>
            </a:r>
            <a:r>
              <a:rPr lang="en-US" altLang="zh-TW" dirty="0" err="1">
                <a:cs typeface="Calibri"/>
              </a:rPr>
              <a:t>Sentons</a:t>
            </a:r>
            <a:r>
              <a:rPr lang="en-US" altLang="zh-TW" dirty="0">
                <a:cs typeface="Calibri"/>
              </a:rPr>
              <a:t> Intern)</a:t>
            </a:r>
            <a:endParaRPr lang="zh-TW" altLang="en-US" dirty="0">
              <a:cs typeface="Calibri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/>
          <a:lstStyle/>
          <a:p>
            <a:pPr>
              <a:buNone/>
            </a:pPr>
            <a:r>
              <a:rPr lang="zh-TW" altLang="en-US" sz="2400" dirty="0"/>
              <a:t>測試程式撰寫流程</a:t>
            </a:r>
            <a:r>
              <a:rPr lang="en-US" altLang="zh-TW" sz="2400" dirty="0"/>
              <a:t>: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</p:txBody>
      </p:sp>
      <p:graphicFrame>
        <p:nvGraphicFramePr>
          <p:cNvPr id="4" name="資料庫圖表 3"/>
          <p:cNvGraphicFramePr/>
          <p:nvPr/>
        </p:nvGraphicFramePr>
        <p:xfrm>
          <a:off x="642910" y="1214422"/>
          <a:ext cx="7143800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93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68050C4-654A-4036-8D47-C73D29E6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Calibri"/>
              </a:rPr>
              <a:t>GUI (</a:t>
            </a:r>
            <a:r>
              <a:rPr lang="en-US" altLang="zh-TW" dirty="0" err="1">
                <a:cs typeface="Calibri"/>
              </a:rPr>
              <a:t>Sentons</a:t>
            </a:r>
            <a:r>
              <a:rPr lang="en-US" altLang="zh-TW" dirty="0">
                <a:cs typeface="Calibri"/>
              </a:rPr>
              <a:t> Intern)</a:t>
            </a:r>
            <a:endParaRPr lang="zh-TW" altLang="en-US" dirty="0">
              <a:cs typeface="Calibri"/>
            </a:endParaRPr>
          </a:p>
        </p:txBody>
      </p:sp>
      <p:pic>
        <p:nvPicPr>
          <p:cNvPr id="4" name="圖片 4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xmlns="" id="{81D7FAC1-7BAC-40B2-B067-4AACDDAB0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0625" y="1600200"/>
            <a:ext cx="5582750" cy="452596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02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GUI (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Sentons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Intern for FPC test)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CSV sort out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Stoke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Python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scrumb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Ptt</a:t>
            </a:r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Python </a:t>
            </a:r>
            <a:r>
              <a:rPr lang="en-US" altLang="zh-TW" dirty="0" err="1" smtClean="0">
                <a:solidFill>
                  <a:schemeClr val="bg1">
                    <a:lumMod val="75000"/>
                  </a:schemeClr>
                </a:solidFill>
              </a:rPr>
              <a:t>sklearn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for linear regression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C841-6A89-4898-857A-5B8EF4D2496E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5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702</Words>
  <Application>Microsoft Office PowerPoint</Application>
  <PresentationFormat>如螢幕大小 (4:3)</PresentationFormat>
  <Paragraphs>198</Paragraphs>
  <Slides>32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Software Interview Python &amp; Website Portfolio</vt:lpstr>
      <vt:lpstr>Table of contents</vt:lpstr>
      <vt:lpstr>Personal Introduction</vt:lpstr>
      <vt:lpstr>Python</vt:lpstr>
      <vt:lpstr>Python</vt:lpstr>
      <vt:lpstr>GUI (Sentons Intern)</vt:lpstr>
      <vt:lpstr>GUI (Sentons Intern)</vt:lpstr>
      <vt:lpstr>GUI (Sentons Intern)</vt:lpstr>
      <vt:lpstr>Python</vt:lpstr>
      <vt:lpstr>CSV sort out </vt:lpstr>
      <vt:lpstr>PowerPoint 簡報</vt:lpstr>
      <vt:lpstr>CSV sort out – Source code</vt:lpstr>
      <vt:lpstr>Python</vt:lpstr>
      <vt:lpstr>Stoke</vt:lpstr>
      <vt:lpstr>Stoke – Source code</vt:lpstr>
      <vt:lpstr>Python</vt:lpstr>
      <vt:lpstr>Scrumb Ptt</vt:lpstr>
      <vt:lpstr>Scrumb Ptt</vt:lpstr>
      <vt:lpstr>PowerPoint 簡報</vt:lpstr>
      <vt:lpstr>Python</vt:lpstr>
      <vt:lpstr>Sklearn for linear regression</vt:lpstr>
      <vt:lpstr>Sklearn for linear regression</vt:lpstr>
      <vt:lpstr>Source code</vt:lpstr>
      <vt:lpstr>Website -1  &amp; video</vt:lpstr>
      <vt:lpstr>Website -2</vt:lpstr>
      <vt:lpstr>Website -3</vt:lpstr>
      <vt:lpstr>Website-4</vt:lpstr>
      <vt:lpstr>Website-5</vt:lpstr>
      <vt:lpstr>Machine learning Discussion</vt:lpstr>
      <vt:lpstr>Machine learning Discussion</vt:lpstr>
      <vt:lpstr>Machine learning Discussion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聯詠面試簡報</dc:title>
  <dc:creator>User</dc:creator>
  <cp:lastModifiedBy>user</cp:lastModifiedBy>
  <cp:revision>975</cp:revision>
  <dcterms:created xsi:type="dcterms:W3CDTF">2019-01-10T13:48:59Z</dcterms:created>
  <dcterms:modified xsi:type="dcterms:W3CDTF">2020-04-23T16:34:46Z</dcterms:modified>
</cp:coreProperties>
</file>